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9fb1c61f8847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13feb8bb354341"/>
  </p:sldMasterIdLst>
  <p:sldIdLst>
    <p:sldId xmlns:r="http://schemas.openxmlformats.org/officeDocument/2006/relationships" id="256" r:id="R8371f0fd02cf4bdc"/>
    <p:sldId xmlns:r="http://schemas.openxmlformats.org/officeDocument/2006/relationships" id="257" r:id="Rb3d10cf6178c45b8"/>
    <p:sldId xmlns:r="http://schemas.openxmlformats.org/officeDocument/2006/relationships" id="258" r:id="R990f1176d4094f6b"/>
    <p:sldId xmlns:r="http://schemas.openxmlformats.org/officeDocument/2006/relationships" id="259" r:id="Rcf3cf1a0fec44f18"/>
    <p:sldId xmlns:r="http://schemas.openxmlformats.org/officeDocument/2006/relationships" id="260" r:id="R699052e9b1394010"/>
    <p:sldId xmlns:r="http://schemas.openxmlformats.org/officeDocument/2006/relationships" id="261" r:id="R3865f7b3ac544045"/>
    <p:sldId xmlns:r="http://schemas.openxmlformats.org/officeDocument/2006/relationships" id="262" r:id="R0d7364e7306e4f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13feb8bb354341" /><Relationship Type="http://schemas.openxmlformats.org/officeDocument/2006/relationships/slide" Target="/ppt/slides/slide1.xml" Id="R8371f0fd02cf4bdc" /><Relationship Type="http://schemas.openxmlformats.org/officeDocument/2006/relationships/slide" Target="/ppt/slides/slide2.xml" Id="Rb3d10cf6178c45b8" /><Relationship Type="http://schemas.openxmlformats.org/officeDocument/2006/relationships/slide" Target="/ppt/slides/slide3.xml" Id="R990f1176d4094f6b" /><Relationship Type="http://schemas.openxmlformats.org/officeDocument/2006/relationships/slide" Target="/ppt/slides/slide4.xml" Id="Rcf3cf1a0fec44f18" /><Relationship Type="http://schemas.openxmlformats.org/officeDocument/2006/relationships/slide" Target="/ppt/slides/slide5.xml" Id="R699052e9b1394010" /><Relationship Type="http://schemas.openxmlformats.org/officeDocument/2006/relationships/slide" Target="/ppt/slides/slide6.xml" Id="R3865f7b3ac544045" /><Relationship Type="http://schemas.openxmlformats.org/officeDocument/2006/relationships/slide" Target="/ppt/slides/slide7.xml" Id="R0d7364e7306e4f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c6acb0887844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84fb180fe421f" /><Relationship Type="http://schemas.openxmlformats.org/officeDocument/2006/relationships/theme" Target="/ppt/slideMasters/theme/theme1.xml" Id="Rb344bd4177e84f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c84fb180fe42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954e81bc840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29995483d49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e75e5799a41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534f2af6e41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fa1fe780f43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5989648ff45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59f97f8ac46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CASH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CASH AS ble etablert [år] og holder til i Hegra.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263 089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2 583 925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2 684 020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TVERÅS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Olav Tverås, Råvegen 460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7520 Hegra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927 766 485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CASH AS</a:t>
            </a:r>
          </a:p>
        </p:txBody>
      </p:sp>
    </p:spTree>
  </p:cSld>
  <p:clrMapOvr>
    <a:masterClrMapping xmlns:a="http://schemas.openxmlformats.org/drawingml/2006/main"/>
  </p:clrMapOvr>
</p:sld>
</file>