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e74b007b6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9e70b95c94dda"/>
  </p:sldMasterIdLst>
  <p:sldIdLst>
    <p:sldId xmlns:r="http://schemas.openxmlformats.org/officeDocument/2006/relationships" id="256" r:id="Rbf08f29d7b914730"/>
    <p:sldId xmlns:r="http://schemas.openxmlformats.org/officeDocument/2006/relationships" id="257" r:id="Rfedc21da3dfa44de"/>
    <p:sldId xmlns:r="http://schemas.openxmlformats.org/officeDocument/2006/relationships" id="258" r:id="R08a722697e664bfe"/>
    <p:sldId xmlns:r="http://schemas.openxmlformats.org/officeDocument/2006/relationships" id="259" r:id="R9dfb5b8d341a428f"/>
    <p:sldId xmlns:r="http://schemas.openxmlformats.org/officeDocument/2006/relationships" id="260" r:id="R722eafd5b9574762"/>
    <p:sldId xmlns:r="http://schemas.openxmlformats.org/officeDocument/2006/relationships" id="261" r:id="Ra509775e6127400c"/>
    <p:sldId xmlns:r="http://schemas.openxmlformats.org/officeDocument/2006/relationships" id="262" r:id="R2025e73e9b7f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9e70b95c94dda" /><Relationship Type="http://schemas.openxmlformats.org/officeDocument/2006/relationships/slide" Target="/ppt/slides/slide1.xml" Id="Rbf08f29d7b914730" /><Relationship Type="http://schemas.openxmlformats.org/officeDocument/2006/relationships/slide" Target="/ppt/slides/slide2.xml" Id="Rfedc21da3dfa44de" /><Relationship Type="http://schemas.openxmlformats.org/officeDocument/2006/relationships/slide" Target="/ppt/slides/slide3.xml" Id="R08a722697e664bfe" /><Relationship Type="http://schemas.openxmlformats.org/officeDocument/2006/relationships/slide" Target="/ppt/slides/slide4.xml" Id="R9dfb5b8d341a428f" /><Relationship Type="http://schemas.openxmlformats.org/officeDocument/2006/relationships/slide" Target="/ppt/slides/slide5.xml" Id="R722eafd5b9574762" /><Relationship Type="http://schemas.openxmlformats.org/officeDocument/2006/relationships/slide" Target="/ppt/slides/slide6.xml" Id="Ra509775e6127400c" /><Relationship Type="http://schemas.openxmlformats.org/officeDocument/2006/relationships/slide" Target="/ppt/slides/slide7.xml" Id="R2025e73e9b7f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b9620d44d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fb12809246fc" /><Relationship Type="http://schemas.openxmlformats.org/officeDocument/2006/relationships/theme" Target="/ppt/slideMasters/theme/theme1.xml" Id="R2131fdd44b30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0fb128092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5160dcb15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7dea78b58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2c12dff5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3919fbae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a6b57d2d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f709cf37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abcf25ca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Tverås, Lorents Mobjørgs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