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84eb96bce4c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2b7cb57234377"/>
  </p:sldMasterIdLst>
  <p:sldIdLst>
    <p:sldId xmlns:r="http://schemas.openxmlformats.org/officeDocument/2006/relationships" id="256" r:id="Re850eb78cd0f4433"/>
    <p:sldId xmlns:r="http://schemas.openxmlformats.org/officeDocument/2006/relationships" id="257" r:id="R3f269afb495d4029"/>
    <p:sldId xmlns:r="http://schemas.openxmlformats.org/officeDocument/2006/relationships" id="258" r:id="R4e2bde8570734bf2"/>
    <p:sldId xmlns:r="http://schemas.openxmlformats.org/officeDocument/2006/relationships" id="259" r:id="R1978fb9643dd49ff"/>
    <p:sldId xmlns:r="http://schemas.openxmlformats.org/officeDocument/2006/relationships" id="260" r:id="Ra5d1b163cb6e4675"/>
    <p:sldId xmlns:r="http://schemas.openxmlformats.org/officeDocument/2006/relationships" id="261" r:id="R83336438874e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2b7cb57234377" /><Relationship Type="http://schemas.openxmlformats.org/officeDocument/2006/relationships/slide" Target="/ppt/slides/slide1.xml" Id="Re850eb78cd0f4433" /><Relationship Type="http://schemas.openxmlformats.org/officeDocument/2006/relationships/slide" Target="/ppt/slides/slide2.xml" Id="R3f269afb495d4029" /><Relationship Type="http://schemas.openxmlformats.org/officeDocument/2006/relationships/slide" Target="/ppt/slides/slide3.xml" Id="R4e2bde8570734bf2" /><Relationship Type="http://schemas.openxmlformats.org/officeDocument/2006/relationships/slide" Target="/ppt/slides/slide4.xml" Id="R1978fb9643dd49ff" /><Relationship Type="http://schemas.openxmlformats.org/officeDocument/2006/relationships/slide" Target="/ppt/slides/slide5.xml" Id="Ra5d1b163cb6e4675" /><Relationship Type="http://schemas.openxmlformats.org/officeDocument/2006/relationships/slide" Target="/ppt/slides/slide6.xml" Id="R83336438874e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558aff8ed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339486b14f9d" /><Relationship Type="http://schemas.openxmlformats.org/officeDocument/2006/relationships/theme" Target="/ppt/slideMasters/theme/theme1.xml" Id="Rf512463c4c24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2339486b1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41fa00f1d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4a9e5d20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a1e2cc323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80c536b1c4c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d7c500c5743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f304b1048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Tverås, Lorents Mobjørgs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