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b3b07a242d45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3fbcfab6074863"/>
  </p:sldMasterIdLst>
  <p:sldIdLst>
    <p:sldId xmlns:r="http://schemas.openxmlformats.org/officeDocument/2006/relationships" id="256" r:id="R4fc4e634272e4f6d"/>
    <p:sldId xmlns:r="http://schemas.openxmlformats.org/officeDocument/2006/relationships" id="257" r:id="Ra367076603564276"/>
    <p:sldId xmlns:r="http://schemas.openxmlformats.org/officeDocument/2006/relationships" id="258" r:id="Raed50154188440d6"/>
    <p:sldId xmlns:r="http://schemas.openxmlformats.org/officeDocument/2006/relationships" id="259" r:id="R99b25c9a98594e9f"/>
    <p:sldId xmlns:r="http://schemas.openxmlformats.org/officeDocument/2006/relationships" id="260" r:id="R20f04a091e8d4882"/>
    <p:sldId xmlns:r="http://schemas.openxmlformats.org/officeDocument/2006/relationships" id="261" r:id="Raac8b63adffd47f1"/>
    <p:sldId xmlns:r="http://schemas.openxmlformats.org/officeDocument/2006/relationships" id="262" r:id="R7870cd937b0f42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fbcfab6074863" /><Relationship Type="http://schemas.openxmlformats.org/officeDocument/2006/relationships/slide" Target="/ppt/slides/slide1.xml" Id="R4fc4e634272e4f6d" /><Relationship Type="http://schemas.openxmlformats.org/officeDocument/2006/relationships/slide" Target="/ppt/slides/slide2.xml" Id="Ra367076603564276" /><Relationship Type="http://schemas.openxmlformats.org/officeDocument/2006/relationships/slide" Target="/ppt/slides/slide3.xml" Id="Raed50154188440d6" /><Relationship Type="http://schemas.openxmlformats.org/officeDocument/2006/relationships/slide" Target="/ppt/slides/slide4.xml" Id="R99b25c9a98594e9f" /><Relationship Type="http://schemas.openxmlformats.org/officeDocument/2006/relationships/slide" Target="/ppt/slides/slide5.xml" Id="R20f04a091e8d4882" /><Relationship Type="http://schemas.openxmlformats.org/officeDocument/2006/relationships/slide" Target="/ppt/slides/slide6.xml" Id="Raac8b63adffd47f1" /><Relationship Type="http://schemas.openxmlformats.org/officeDocument/2006/relationships/slide" Target="/ppt/slides/slide7.xml" Id="R7870cd937b0f42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f10dc2f284b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9a88784a0410d" /><Relationship Type="http://schemas.openxmlformats.org/officeDocument/2006/relationships/theme" Target="/ppt/slideMasters/theme/theme1.xml" Id="Rc5c4a3c399f44c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89a88784a041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397edf741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6a5debeef41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75c389f0641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d5c7b23cb4d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70254f9fe40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58ecfb94c47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9208283b641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 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HAGEN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33 079 614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−2 891 375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23 708 210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53 842 275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82 054 202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HAGEN HOLDING AS  –  91,6 %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TORALV GUNDER HAGEN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TORALV GUNDER HAGEN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42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ghagen@ghagen.no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927 764 458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 HAGEN AS</a:t>
            </a:r>
          </a:p>
        </p:txBody>
      </p:sp>
    </p:spTree>
  </p:cSld>
  <p:clrMapOvr>
    <a:masterClrMapping xmlns:a="http://schemas.openxmlformats.org/drawingml/2006/main"/>
  </p:clrMapOvr>
</p:sld>
</file>