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af7851b59640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28656c88d647e1"/>
  </p:sldMasterIdLst>
  <p:sldIdLst>
    <p:sldId xmlns:r="http://schemas.openxmlformats.org/officeDocument/2006/relationships" id="256" r:id="R9737b23dcbcc4ebc"/>
    <p:sldId xmlns:r="http://schemas.openxmlformats.org/officeDocument/2006/relationships" id="257" r:id="Rf0621baa4a5e416b"/>
    <p:sldId xmlns:r="http://schemas.openxmlformats.org/officeDocument/2006/relationships" id="258" r:id="Rbeb72a5c477c4000"/>
    <p:sldId xmlns:r="http://schemas.openxmlformats.org/officeDocument/2006/relationships" id="259" r:id="R4c8d2dcdc0b3478e"/>
    <p:sldId xmlns:r="http://schemas.openxmlformats.org/officeDocument/2006/relationships" id="260" r:id="Rc20610afa5b04b13"/>
    <p:sldId xmlns:r="http://schemas.openxmlformats.org/officeDocument/2006/relationships" id="261" r:id="R3f8beceb19a746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28656c88d647e1" /><Relationship Type="http://schemas.openxmlformats.org/officeDocument/2006/relationships/slide" Target="/ppt/slides/slide1.xml" Id="R9737b23dcbcc4ebc" /><Relationship Type="http://schemas.openxmlformats.org/officeDocument/2006/relationships/slide" Target="/ppt/slides/slide2.xml" Id="Rf0621baa4a5e416b" /><Relationship Type="http://schemas.openxmlformats.org/officeDocument/2006/relationships/slide" Target="/ppt/slides/slide3.xml" Id="Rbeb72a5c477c4000" /><Relationship Type="http://schemas.openxmlformats.org/officeDocument/2006/relationships/slide" Target="/ppt/slides/slide4.xml" Id="R4c8d2dcdc0b3478e" /><Relationship Type="http://schemas.openxmlformats.org/officeDocument/2006/relationships/slide" Target="/ppt/slides/slide5.xml" Id="Rc20610afa5b04b13" /><Relationship Type="http://schemas.openxmlformats.org/officeDocument/2006/relationships/slide" Target="/ppt/slides/slide6.xml" Id="R3f8beceb19a746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38f010fd845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71699f0c84d15" /><Relationship Type="http://schemas.openxmlformats.org/officeDocument/2006/relationships/theme" Target="/ppt/slideMasters/theme/theme1.xml" Id="R5ec68bd4877f4b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271699f0c84d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207038e6546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e5538eab144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e21463bd7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67aebfa7f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bec96b22f46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84ac9b7d547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42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ghagen@ghagen.no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927 764 458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