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054b215c1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b801a002846fa"/>
  </p:sldMasterIdLst>
  <p:sldIdLst>
    <p:sldId xmlns:r="http://schemas.openxmlformats.org/officeDocument/2006/relationships" id="256" r:id="Red52350b4edb47fa"/>
    <p:sldId xmlns:r="http://schemas.openxmlformats.org/officeDocument/2006/relationships" id="257" r:id="R65679cebdd2c46a8"/>
    <p:sldId xmlns:r="http://schemas.openxmlformats.org/officeDocument/2006/relationships" id="258" r:id="R8f2c2edc0b964832"/>
    <p:sldId xmlns:r="http://schemas.openxmlformats.org/officeDocument/2006/relationships" id="259" r:id="Rf7b5d9afc035497a"/>
    <p:sldId xmlns:r="http://schemas.openxmlformats.org/officeDocument/2006/relationships" id="260" r:id="R3281a0c7aa9440b5"/>
    <p:sldId xmlns:r="http://schemas.openxmlformats.org/officeDocument/2006/relationships" id="261" r:id="Rb9f4959da02044ce"/>
    <p:sldId xmlns:r="http://schemas.openxmlformats.org/officeDocument/2006/relationships" id="262" r:id="R18a4c2e68468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b801a002846fa" /><Relationship Type="http://schemas.openxmlformats.org/officeDocument/2006/relationships/slide" Target="/ppt/slides/slide1.xml" Id="Red52350b4edb47fa" /><Relationship Type="http://schemas.openxmlformats.org/officeDocument/2006/relationships/slide" Target="/ppt/slides/slide2.xml" Id="R65679cebdd2c46a8" /><Relationship Type="http://schemas.openxmlformats.org/officeDocument/2006/relationships/slide" Target="/ppt/slides/slide3.xml" Id="R8f2c2edc0b964832" /><Relationship Type="http://schemas.openxmlformats.org/officeDocument/2006/relationships/slide" Target="/ppt/slides/slide4.xml" Id="Rf7b5d9afc035497a" /><Relationship Type="http://schemas.openxmlformats.org/officeDocument/2006/relationships/slide" Target="/ppt/slides/slide5.xml" Id="R3281a0c7aa9440b5" /><Relationship Type="http://schemas.openxmlformats.org/officeDocument/2006/relationships/slide" Target="/ppt/slides/slide6.xml" Id="Rb9f4959da02044ce" /><Relationship Type="http://schemas.openxmlformats.org/officeDocument/2006/relationships/slide" Target="/ppt/slides/slide7.xml" Id="R18a4c2e68468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603a1ba48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49274b29744e5" /><Relationship Type="http://schemas.openxmlformats.org/officeDocument/2006/relationships/theme" Target="/ppt/slideMasters/theme/theme1.xml" Id="R68ce4bba8fe0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49274b297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5a51c8c7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5edcce30f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c2661120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ebf2ff401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816dea00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1a7312f945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4801f7c7c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TOVSEN BIRGITTE JULIANE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