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abd2cde1446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e748b0e8847e6"/>
  </p:sldMasterIdLst>
  <p:sldIdLst>
    <p:sldId xmlns:r="http://schemas.openxmlformats.org/officeDocument/2006/relationships" id="256" r:id="R4492aed00ee1406f"/>
    <p:sldId xmlns:r="http://schemas.openxmlformats.org/officeDocument/2006/relationships" id="257" r:id="Rd7d1ee17e99b4a80"/>
    <p:sldId xmlns:r="http://schemas.openxmlformats.org/officeDocument/2006/relationships" id="258" r:id="Reedf338a37e34dc9"/>
    <p:sldId xmlns:r="http://schemas.openxmlformats.org/officeDocument/2006/relationships" id="259" r:id="R23abb6af1d1d460d"/>
    <p:sldId xmlns:r="http://schemas.openxmlformats.org/officeDocument/2006/relationships" id="260" r:id="Rfa2ab13afa934d0e"/>
    <p:sldId xmlns:r="http://schemas.openxmlformats.org/officeDocument/2006/relationships" id="261" r:id="R53bf641213dc401f"/>
    <p:sldId xmlns:r="http://schemas.openxmlformats.org/officeDocument/2006/relationships" id="262" r:id="R67693ae44aff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e748b0e8847e6" /><Relationship Type="http://schemas.openxmlformats.org/officeDocument/2006/relationships/slide" Target="/ppt/slides/slide1.xml" Id="R4492aed00ee1406f" /><Relationship Type="http://schemas.openxmlformats.org/officeDocument/2006/relationships/slide" Target="/ppt/slides/slide2.xml" Id="Rd7d1ee17e99b4a80" /><Relationship Type="http://schemas.openxmlformats.org/officeDocument/2006/relationships/slide" Target="/ppt/slides/slide3.xml" Id="Reedf338a37e34dc9" /><Relationship Type="http://schemas.openxmlformats.org/officeDocument/2006/relationships/slide" Target="/ppt/slides/slide4.xml" Id="R23abb6af1d1d460d" /><Relationship Type="http://schemas.openxmlformats.org/officeDocument/2006/relationships/slide" Target="/ppt/slides/slide5.xml" Id="Rfa2ab13afa934d0e" /><Relationship Type="http://schemas.openxmlformats.org/officeDocument/2006/relationships/slide" Target="/ppt/slides/slide6.xml" Id="R53bf641213dc401f" /><Relationship Type="http://schemas.openxmlformats.org/officeDocument/2006/relationships/slide" Target="/ppt/slides/slide7.xml" Id="R67693ae44aff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e67bbeb1d4d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ed64a50b94b11" /><Relationship Type="http://schemas.openxmlformats.org/officeDocument/2006/relationships/theme" Target="/ppt/slideMasters/theme/theme1.xml" Id="R6b64f0d9de1e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5ed64a50b9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8378eccde4d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ae889e327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5be2429a949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f9e1bf63543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a2d070f5943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486d2db5848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5435c37f6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SKRÅPEN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SKRÅPEN INVEST AS ble etablert [år] og holder til i Harøy.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9 724 290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640 096 527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640 223 380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6296 Harøy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sigurd.sandoy@rostein.com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927 683 105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SKRÅPEN INVEST AS</a:t>
            </a:r>
          </a:p>
        </p:txBody>
      </p:sp>
    </p:spTree>
  </p:cSld>
  <p:clrMapOvr>
    <a:masterClrMapping xmlns:a="http://schemas.openxmlformats.org/drawingml/2006/main"/>
  </p:clrMapOvr>
</p:sld>
</file>