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84897056e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79339fdbbf48e9"/>
  </p:sldMasterIdLst>
  <p:sldIdLst>
    <p:sldId xmlns:r="http://schemas.openxmlformats.org/officeDocument/2006/relationships" id="256" r:id="Reef53a6957504c7a"/>
    <p:sldId xmlns:r="http://schemas.openxmlformats.org/officeDocument/2006/relationships" id="257" r:id="R8332257e085c4ad9"/>
    <p:sldId xmlns:r="http://schemas.openxmlformats.org/officeDocument/2006/relationships" id="258" r:id="R08bfb0a06b15483e"/>
    <p:sldId xmlns:r="http://schemas.openxmlformats.org/officeDocument/2006/relationships" id="259" r:id="Re3bb0970c5c840a1"/>
    <p:sldId xmlns:r="http://schemas.openxmlformats.org/officeDocument/2006/relationships" id="260" r:id="R972be1ed116c4ec1"/>
    <p:sldId xmlns:r="http://schemas.openxmlformats.org/officeDocument/2006/relationships" id="261" r:id="R4ed8db05567f4599"/>
    <p:sldId xmlns:r="http://schemas.openxmlformats.org/officeDocument/2006/relationships" id="262" r:id="R41a6b1b87c04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9339fdbbf48e9" /><Relationship Type="http://schemas.openxmlformats.org/officeDocument/2006/relationships/slide" Target="/ppt/slides/slide1.xml" Id="Reef53a6957504c7a" /><Relationship Type="http://schemas.openxmlformats.org/officeDocument/2006/relationships/slide" Target="/ppt/slides/slide2.xml" Id="R8332257e085c4ad9" /><Relationship Type="http://schemas.openxmlformats.org/officeDocument/2006/relationships/slide" Target="/ppt/slides/slide3.xml" Id="R08bfb0a06b15483e" /><Relationship Type="http://schemas.openxmlformats.org/officeDocument/2006/relationships/slide" Target="/ppt/slides/slide4.xml" Id="Re3bb0970c5c840a1" /><Relationship Type="http://schemas.openxmlformats.org/officeDocument/2006/relationships/slide" Target="/ppt/slides/slide5.xml" Id="R972be1ed116c4ec1" /><Relationship Type="http://schemas.openxmlformats.org/officeDocument/2006/relationships/slide" Target="/ppt/slides/slide6.xml" Id="R4ed8db05567f4599" /><Relationship Type="http://schemas.openxmlformats.org/officeDocument/2006/relationships/slide" Target="/ppt/slides/slide7.xml" Id="R41a6b1b87c04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982f88c52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bbf1364fa4779" /><Relationship Type="http://schemas.openxmlformats.org/officeDocument/2006/relationships/theme" Target="/ppt/slideMasters/theme/theme1.xml" Id="R1c27f80fe715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bbf1364fa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dcb0f4e23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59ec7f1e9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55d9afcbb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63aabcfbc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66db68d3244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3b66b0ea14d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3497711c9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 INVEST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1 236 478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MICHELLE SIMONE GRIFFIN BRUVOLL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Løkjastranda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6773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927 671 433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 INVEST AS</a:t>
            </a:r>
          </a:p>
        </p:txBody>
      </p:sp>
    </p:spTree>
  </p:cSld>
  <p:clrMapOvr>
    <a:masterClrMapping xmlns:a="http://schemas.openxmlformats.org/drawingml/2006/main"/>
  </p:clrMapOvr>
</p:sld>
</file>