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5eacc21ba748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a6e9002c1448d9"/>
  </p:sldMasterIdLst>
  <p:sldIdLst>
    <p:sldId xmlns:r="http://schemas.openxmlformats.org/officeDocument/2006/relationships" id="256" r:id="Rb17a764dabf743c4"/>
    <p:sldId xmlns:r="http://schemas.openxmlformats.org/officeDocument/2006/relationships" id="257" r:id="Reca2da4dd24d4e7b"/>
    <p:sldId xmlns:r="http://schemas.openxmlformats.org/officeDocument/2006/relationships" id="258" r:id="Ra048cd278f5b4666"/>
    <p:sldId xmlns:r="http://schemas.openxmlformats.org/officeDocument/2006/relationships" id="259" r:id="Rc2c79cff8d8d4e56"/>
    <p:sldId xmlns:r="http://schemas.openxmlformats.org/officeDocument/2006/relationships" id="260" r:id="Rcdebd274444f4e88"/>
    <p:sldId xmlns:r="http://schemas.openxmlformats.org/officeDocument/2006/relationships" id="261" r:id="Reb0e9c825bec45f1"/>
    <p:sldId xmlns:r="http://schemas.openxmlformats.org/officeDocument/2006/relationships" id="262" r:id="R510c0bffe74043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6e9002c1448d9" /><Relationship Type="http://schemas.openxmlformats.org/officeDocument/2006/relationships/slide" Target="/ppt/slides/slide1.xml" Id="Rb17a764dabf743c4" /><Relationship Type="http://schemas.openxmlformats.org/officeDocument/2006/relationships/slide" Target="/ppt/slides/slide2.xml" Id="Reca2da4dd24d4e7b" /><Relationship Type="http://schemas.openxmlformats.org/officeDocument/2006/relationships/slide" Target="/ppt/slides/slide3.xml" Id="Ra048cd278f5b4666" /><Relationship Type="http://schemas.openxmlformats.org/officeDocument/2006/relationships/slide" Target="/ppt/slides/slide4.xml" Id="Rc2c79cff8d8d4e56" /><Relationship Type="http://schemas.openxmlformats.org/officeDocument/2006/relationships/slide" Target="/ppt/slides/slide5.xml" Id="Rcdebd274444f4e88" /><Relationship Type="http://schemas.openxmlformats.org/officeDocument/2006/relationships/slide" Target="/ppt/slides/slide6.xml" Id="Reb0e9c825bec45f1" /><Relationship Type="http://schemas.openxmlformats.org/officeDocument/2006/relationships/slide" Target="/ppt/slides/slide7.xml" Id="R510c0bffe74043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b24070a1d44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ed84289d74f4e" /><Relationship Type="http://schemas.openxmlformats.org/officeDocument/2006/relationships/theme" Target="/ppt/slideMasters/theme/theme1.xml" Id="R444ccf1906f74f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ed84289d74f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a4834bf974b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9cbb8c11c49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4028b315e4c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148c0b33b4a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3bd2bdbed4d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e4ead94ee46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01fd005814f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LUINEM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9 505 550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638 792 204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638 949 929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JOAR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