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f1b4d41cc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f5eb5ab944c29"/>
  </p:sldMasterIdLst>
  <p:sldIdLst>
    <p:sldId xmlns:r="http://schemas.openxmlformats.org/officeDocument/2006/relationships" id="256" r:id="R12e03603ca154719"/>
    <p:sldId xmlns:r="http://schemas.openxmlformats.org/officeDocument/2006/relationships" id="257" r:id="R111229f853f04c26"/>
    <p:sldId xmlns:r="http://schemas.openxmlformats.org/officeDocument/2006/relationships" id="258" r:id="R0833cfe316744a7d"/>
    <p:sldId xmlns:r="http://schemas.openxmlformats.org/officeDocument/2006/relationships" id="259" r:id="Ra1cb2d8fbb1242dc"/>
    <p:sldId xmlns:r="http://schemas.openxmlformats.org/officeDocument/2006/relationships" id="260" r:id="R31d2f05ca17e42c5"/>
    <p:sldId xmlns:r="http://schemas.openxmlformats.org/officeDocument/2006/relationships" id="261" r:id="R8397f08b95994641"/>
    <p:sldId xmlns:r="http://schemas.openxmlformats.org/officeDocument/2006/relationships" id="262" r:id="R9545ad169114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f5eb5ab944c29" /><Relationship Type="http://schemas.openxmlformats.org/officeDocument/2006/relationships/slide" Target="/ppt/slides/slide1.xml" Id="R12e03603ca154719" /><Relationship Type="http://schemas.openxmlformats.org/officeDocument/2006/relationships/slide" Target="/ppt/slides/slide2.xml" Id="R111229f853f04c26" /><Relationship Type="http://schemas.openxmlformats.org/officeDocument/2006/relationships/slide" Target="/ppt/slides/slide3.xml" Id="R0833cfe316744a7d" /><Relationship Type="http://schemas.openxmlformats.org/officeDocument/2006/relationships/slide" Target="/ppt/slides/slide4.xml" Id="Ra1cb2d8fbb1242dc" /><Relationship Type="http://schemas.openxmlformats.org/officeDocument/2006/relationships/slide" Target="/ppt/slides/slide5.xml" Id="R31d2f05ca17e42c5" /><Relationship Type="http://schemas.openxmlformats.org/officeDocument/2006/relationships/slide" Target="/ppt/slides/slide6.xml" Id="R8397f08b95994641" /><Relationship Type="http://schemas.openxmlformats.org/officeDocument/2006/relationships/slide" Target="/ppt/slides/slide7.xml" Id="R9545ad169114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bf46ae05f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a136e98b24a4e" /><Relationship Type="http://schemas.openxmlformats.org/officeDocument/2006/relationships/theme" Target="/ppt/slideMasters/theme/theme1.xml" Id="Ref617ff5df9f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a136e98b2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260a917eb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baf7bbdd4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cdd0c1dd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21ee494d6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a9bab7f2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b3a4315f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92331654e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