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a17bdce5b4b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844cab9d44f73"/>
  </p:sldMasterIdLst>
  <p:sldIdLst>
    <p:sldId xmlns:r="http://schemas.openxmlformats.org/officeDocument/2006/relationships" id="256" r:id="R643ceb52e4c14044"/>
    <p:sldId xmlns:r="http://schemas.openxmlformats.org/officeDocument/2006/relationships" id="257" r:id="Rff03be58ed104fca"/>
    <p:sldId xmlns:r="http://schemas.openxmlformats.org/officeDocument/2006/relationships" id="258" r:id="Rb957b4743d784890"/>
    <p:sldId xmlns:r="http://schemas.openxmlformats.org/officeDocument/2006/relationships" id="259" r:id="R8a1d4c20fa024e14"/>
    <p:sldId xmlns:r="http://schemas.openxmlformats.org/officeDocument/2006/relationships" id="260" r:id="R1fa1ea4b1e104653"/>
    <p:sldId xmlns:r="http://schemas.openxmlformats.org/officeDocument/2006/relationships" id="261" r:id="R1519e1cbfb144391"/>
    <p:sldId xmlns:r="http://schemas.openxmlformats.org/officeDocument/2006/relationships" id="262" r:id="R460097f826d2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844cab9d44f73" /><Relationship Type="http://schemas.openxmlformats.org/officeDocument/2006/relationships/slide" Target="/ppt/slides/slide1.xml" Id="R643ceb52e4c14044" /><Relationship Type="http://schemas.openxmlformats.org/officeDocument/2006/relationships/slide" Target="/ppt/slides/slide2.xml" Id="Rff03be58ed104fca" /><Relationship Type="http://schemas.openxmlformats.org/officeDocument/2006/relationships/slide" Target="/ppt/slides/slide3.xml" Id="Rb957b4743d784890" /><Relationship Type="http://schemas.openxmlformats.org/officeDocument/2006/relationships/slide" Target="/ppt/slides/slide4.xml" Id="R8a1d4c20fa024e14" /><Relationship Type="http://schemas.openxmlformats.org/officeDocument/2006/relationships/slide" Target="/ppt/slides/slide5.xml" Id="R1fa1ea4b1e104653" /><Relationship Type="http://schemas.openxmlformats.org/officeDocument/2006/relationships/slide" Target="/ppt/slides/slide6.xml" Id="R1519e1cbfb144391" /><Relationship Type="http://schemas.openxmlformats.org/officeDocument/2006/relationships/slide" Target="/ppt/slides/slide7.xml" Id="R460097f826d2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9d42c789c44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fe4189628440e" /><Relationship Type="http://schemas.openxmlformats.org/officeDocument/2006/relationships/theme" Target="/ppt/slideMasters/theme/theme1.xml" Id="Rd7325a5cb8cb4d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5fe4189628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f51249035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d1cbf6279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0ec13a5f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bf7005d6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9ba4e1331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5b58b7a9b42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508ab81db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