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314a867ab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6581b60de4a68"/>
  </p:sldMasterIdLst>
  <p:sldIdLst>
    <p:sldId xmlns:r="http://schemas.openxmlformats.org/officeDocument/2006/relationships" id="256" r:id="Rb020f334c0154ad1"/>
    <p:sldId xmlns:r="http://schemas.openxmlformats.org/officeDocument/2006/relationships" id="257" r:id="R0e5f7cfa505b4a71"/>
    <p:sldId xmlns:r="http://schemas.openxmlformats.org/officeDocument/2006/relationships" id="258" r:id="Rffc2800778f94a27"/>
    <p:sldId xmlns:r="http://schemas.openxmlformats.org/officeDocument/2006/relationships" id="259" r:id="Ra77c0f08cbc54699"/>
    <p:sldId xmlns:r="http://schemas.openxmlformats.org/officeDocument/2006/relationships" id="260" r:id="R01416ea20279489e"/>
    <p:sldId xmlns:r="http://schemas.openxmlformats.org/officeDocument/2006/relationships" id="261" r:id="R3e4213c69687492a"/>
    <p:sldId xmlns:r="http://schemas.openxmlformats.org/officeDocument/2006/relationships" id="262" r:id="R9296938f8ef9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6581b60de4a68" /><Relationship Type="http://schemas.openxmlformats.org/officeDocument/2006/relationships/slide" Target="/ppt/slides/slide1.xml" Id="Rb020f334c0154ad1" /><Relationship Type="http://schemas.openxmlformats.org/officeDocument/2006/relationships/slide" Target="/ppt/slides/slide2.xml" Id="R0e5f7cfa505b4a71" /><Relationship Type="http://schemas.openxmlformats.org/officeDocument/2006/relationships/slide" Target="/ppt/slides/slide3.xml" Id="Rffc2800778f94a27" /><Relationship Type="http://schemas.openxmlformats.org/officeDocument/2006/relationships/slide" Target="/ppt/slides/slide4.xml" Id="Ra77c0f08cbc54699" /><Relationship Type="http://schemas.openxmlformats.org/officeDocument/2006/relationships/slide" Target="/ppt/slides/slide5.xml" Id="R01416ea20279489e" /><Relationship Type="http://schemas.openxmlformats.org/officeDocument/2006/relationships/slide" Target="/ppt/slides/slide6.xml" Id="R3e4213c69687492a" /><Relationship Type="http://schemas.openxmlformats.org/officeDocument/2006/relationships/slide" Target="/ppt/slides/slide7.xml" Id="R9296938f8ef9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486686e1a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5af4c0fdf4ff0" /><Relationship Type="http://schemas.openxmlformats.org/officeDocument/2006/relationships/theme" Target="/ppt/slideMasters/theme/theme1.xml" Id="R9657751b4bed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5af4c0fdf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5afd83ace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4e9b79d72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717e7aba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f04b5d4e9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ade0bd72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7a4924b00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d5df8af9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