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9eeb55067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401de4fc84661"/>
  </p:sldMasterIdLst>
  <p:sldIdLst>
    <p:sldId xmlns:r="http://schemas.openxmlformats.org/officeDocument/2006/relationships" id="256" r:id="R392cc637c2dc430d"/>
    <p:sldId xmlns:r="http://schemas.openxmlformats.org/officeDocument/2006/relationships" id="257" r:id="R30b98dcb0b1f43df"/>
    <p:sldId xmlns:r="http://schemas.openxmlformats.org/officeDocument/2006/relationships" id="258" r:id="R771d6eb4cab64e54"/>
    <p:sldId xmlns:r="http://schemas.openxmlformats.org/officeDocument/2006/relationships" id="259" r:id="Rc93af6c2cbae458b"/>
    <p:sldId xmlns:r="http://schemas.openxmlformats.org/officeDocument/2006/relationships" id="260" r:id="R1f05f136d6794fbe"/>
    <p:sldId xmlns:r="http://schemas.openxmlformats.org/officeDocument/2006/relationships" id="261" r:id="R104de0140aca4950"/>
    <p:sldId xmlns:r="http://schemas.openxmlformats.org/officeDocument/2006/relationships" id="262" r:id="Rf311029a707f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401de4fc84661" /><Relationship Type="http://schemas.openxmlformats.org/officeDocument/2006/relationships/slide" Target="/ppt/slides/slide1.xml" Id="R392cc637c2dc430d" /><Relationship Type="http://schemas.openxmlformats.org/officeDocument/2006/relationships/slide" Target="/ppt/slides/slide2.xml" Id="R30b98dcb0b1f43df" /><Relationship Type="http://schemas.openxmlformats.org/officeDocument/2006/relationships/slide" Target="/ppt/slides/slide3.xml" Id="R771d6eb4cab64e54" /><Relationship Type="http://schemas.openxmlformats.org/officeDocument/2006/relationships/slide" Target="/ppt/slides/slide4.xml" Id="Rc93af6c2cbae458b" /><Relationship Type="http://schemas.openxmlformats.org/officeDocument/2006/relationships/slide" Target="/ppt/slides/slide5.xml" Id="R1f05f136d6794fbe" /><Relationship Type="http://schemas.openxmlformats.org/officeDocument/2006/relationships/slide" Target="/ppt/slides/slide6.xml" Id="R104de0140aca4950" /><Relationship Type="http://schemas.openxmlformats.org/officeDocument/2006/relationships/slide" Target="/ppt/slides/slide7.xml" Id="Rf311029a707f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1b112dc0f41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525ceaf324ea4" /><Relationship Type="http://schemas.openxmlformats.org/officeDocument/2006/relationships/theme" Target="/ppt/slideMasters/theme/theme1.xml" Id="R4f02cd9974c94c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525ceaf32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4d169423e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46de8d01f4b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0800b810242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6f2699d4748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cfea23eb3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080faa8fb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a0f8a636f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KABESI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KABESI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67 230 323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67 259 806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SILSETH KAROLINE 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927 610 736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KABESI INVEST AS</a:t>
            </a:r>
          </a:p>
        </p:txBody>
      </p:sp>
    </p:spTree>
  </p:cSld>
  <p:clrMapOvr>
    <a:masterClrMapping xmlns:a="http://schemas.openxmlformats.org/drawingml/2006/main"/>
  </p:clrMapOvr>
</p:sld>
</file>