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f024464e7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8c232ce334134"/>
  </p:sldMasterIdLst>
  <p:sldIdLst>
    <p:sldId xmlns:r="http://schemas.openxmlformats.org/officeDocument/2006/relationships" id="256" r:id="Ra5b4a11d8d8f4769"/>
    <p:sldId xmlns:r="http://schemas.openxmlformats.org/officeDocument/2006/relationships" id="257" r:id="Rda8242c313944a43"/>
    <p:sldId xmlns:r="http://schemas.openxmlformats.org/officeDocument/2006/relationships" id="258" r:id="R05f4066f69a44c5e"/>
    <p:sldId xmlns:r="http://schemas.openxmlformats.org/officeDocument/2006/relationships" id="259" r:id="R2b308094c1c14096"/>
    <p:sldId xmlns:r="http://schemas.openxmlformats.org/officeDocument/2006/relationships" id="260" r:id="Rb51f82f86ec84032"/>
    <p:sldId xmlns:r="http://schemas.openxmlformats.org/officeDocument/2006/relationships" id="261" r:id="R225d72eb91d5419d"/>
    <p:sldId xmlns:r="http://schemas.openxmlformats.org/officeDocument/2006/relationships" id="262" r:id="Rd4b27f432f8a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8c232ce334134" /><Relationship Type="http://schemas.openxmlformats.org/officeDocument/2006/relationships/slide" Target="/ppt/slides/slide1.xml" Id="Ra5b4a11d8d8f4769" /><Relationship Type="http://schemas.openxmlformats.org/officeDocument/2006/relationships/slide" Target="/ppt/slides/slide2.xml" Id="Rda8242c313944a43" /><Relationship Type="http://schemas.openxmlformats.org/officeDocument/2006/relationships/slide" Target="/ppt/slides/slide3.xml" Id="R05f4066f69a44c5e" /><Relationship Type="http://schemas.openxmlformats.org/officeDocument/2006/relationships/slide" Target="/ppt/slides/slide4.xml" Id="R2b308094c1c14096" /><Relationship Type="http://schemas.openxmlformats.org/officeDocument/2006/relationships/slide" Target="/ppt/slides/slide5.xml" Id="Rb51f82f86ec84032" /><Relationship Type="http://schemas.openxmlformats.org/officeDocument/2006/relationships/slide" Target="/ppt/slides/slide6.xml" Id="R225d72eb91d5419d" /><Relationship Type="http://schemas.openxmlformats.org/officeDocument/2006/relationships/slide" Target="/ppt/slides/slide7.xml" Id="Rd4b27f432f8a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4472077e1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ba3e60a3145eb" /><Relationship Type="http://schemas.openxmlformats.org/officeDocument/2006/relationships/theme" Target="/ppt/slideMasters/theme/theme1.xml" Id="R49670e0e8cee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8ba3e60a31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785ebb2d8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1c436afb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1b8651e50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ad3fe9a07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de9a80164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59b789085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b82121171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5 990 991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ØKLAND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GUNNAR URANG ØKLAND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AUSTERHEIM INVESTERING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K. HOLDING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Stokkavei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927 598 949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