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da6f89dc1a4a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8273daa2a74e1e"/>
  </p:sldMasterIdLst>
  <p:sldIdLst>
    <p:sldId xmlns:r="http://schemas.openxmlformats.org/officeDocument/2006/relationships" id="256" r:id="R3e712ccea50949df"/>
    <p:sldId xmlns:r="http://schemas.openxmlformats.org/officeDocument/2006/relationships" id="257" r:id="R2170cf26bd4944de"/>
    <p:sldId xmlns:r="http://schemas.openxmlformats.org/officeDocument/2006/relationships" id="258" r:id="R4849f0570c434d45"/>
    <p:sldId xmlns:r="http://schemas.openxmlformats.org/officeDocument/2006/relationships" id="259" r:id="R1e0580a8603245dd"/>
    <p:sldId xmlns:r="http://schemas.openxmlformats.org/officeDocument/2006/relationships" id="260" r:id="R87755ce4acf04c23"/>
    <p:sldId xmlns:r="http://schemas.openxmlformats.org/officeDocument/2006/relationships" id="261" r:id="R62d1008b33744bcb"/>
    <p:sldId xmlns:r="http://schemas.openxmlformats.org/officeDocument/2006/relationships" id="262" r:id="R7788d267884049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8273daa2a74e1e" /><Relationship Type="http://schemas.openxmlformats.org/officeDocument/2006/relationships/slide" Target="/ppt/slides/slide1.xml" Id="R3e712ccea50949df" /><Relationship Type="http://schemas.openxmlformats.org/officeDocument/2006/relationships/slide" Target="/ppt/slides/slide2.xml" Id="R2170cf26bd4944de" /><Relationship Type="http://schemas.openxmlformats.org/officeDocument/2006/relationships/slide" Target="/ppt/slides/slide3.xml" Id="R4849f0570c434d45" /><Relationship Type="http://schemas.openxmlformats.org/officeDocument/2006/relationships/slide" Target="/ppt/slides/slide4.xml" Id="R1e0580a8603245dd" /><Relationship Type="http://schemas.openxmlformats.org/officeDocument/2006/relationships/slide" Target="/ppt/slides/slide5.xml" Id="R87755ce4acf04c23" /><Relationship Type="http://schemas.openxmlformats.org/officeDocument/2006/relationships/slide" Target="/ppt/slides/slide6.xml" Id="R62d1008b33744bcb" /><Relationship Type="http://schemas.openxmlformats.org/officeDocument/2006/relationships/slide" Target="/ppt/slides/slide7.xml" Id="R7788d267884049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b191782470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88e836fe8497e" /><Relationship Type="http://schemas.openxmlformats.org/officeDocument/2006/relationships/theme" Target="/ppt/slideMasters/theme/theme1.xml" Id="Rdf58e2fc82fe43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288e836fe8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53d0ad3d544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58c2de9c34a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2326ec4954c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40af77975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ff3f2c57f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52cd904942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8a63f9c8f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288 174 153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288 374 903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