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5a37e1c8b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ced72ad8cc4538"/>
  </p:sldMasterIdLst>
  <p:sldIdLst>
    <p:sldId xmlns:r="http://schemas.openxmlformats.org/officeDocument/2006/relationships" id="256" r:id="R491be34787934836"/>
    <p:sldId xmlns:r="http://schemas.openxmlformats.org/officeDocument/2006/relationships" id="257" r:id="R0ec6ce4e68794c64"/>
    <p:sldId xmlns:r="http://schemas.openxmlformats.org/officeDocument/2006/relationships" id="258" r:id="R552284ac49294a50"/>
    <p:sldId xmlns:r="http://schemas.openxmlformats.org/officeDocument/2006/relationships" id="259" r:id="Rfa5de6de56bf425d"/>
    <p:sldId xmlns:r="http://schemas.openxmlformats.org/officeDocument/2006/relationships" id="260" r:id="R5dfe6e804ca24ac9"/>
    <p:sldId xmlns:r="http://schemas.openxmlformats.org/officeDocument/2006/relationships" id="261" r:id="Rb58732adea77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ed72ad8cc4538" /><Relationship Type="http://schemas.openxmlformats.org/officeDocument/2006/relationships/slide" Target="/ppt/slides/slide1.xml" Id="R491be34787934836" /><Relationship Type="http://schemas.openxmlformats.org/officeDocument/2006/relationships/slide" Target="/ppt/slides/slide2.xml" Id="R0ec6ce4e68794c64" /><Relationship Type="http://schemas.openxmlformats.org/officeDocument/2006/relationships/slide" Target="/ppt/slides/slide3.xml" Id="R552284ac49294a50" /><Relationship Type="http://schemas.openxmlformats.org/officeDocument/2006/relationships/slide" Target="/ppt/slides/slide4.xml" Id="Rfa5de6de56bf425d" /><Relationship Type="http://schemas.openxmlformats.org/officeDocument/2006/relationships/slide" Target="/ppt/slides/slide5.xml" Id="R5dfe6e804ca24ac9" /><Relationship Type="http://schemas.openxmlformats.org/officeDocument/2006/relationships/slide" Target="/ppt/slides/slide6.xml" Id="Rb58732adea77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1b3288cd2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6fde39a4440da" /><Relationship Type="http://schemas.openxmlformats.org/officeDocument/2006/relationships/theme" Target="/ppt/slideMasters/theme/theme1.xml" Id="R94f6ee0cba35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6fde39a4440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56eb9c39d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c52486ca2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f3e3d5b22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920a7f8464d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928b5c0234b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693ea0ddc42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CLASSIC NORWAY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Fannestrandvegen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927 538 989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HOLDING AS</a:t>
            </a:r>
          </a:p>
        </p:txBody>
      </p:sp>
    </p:spTree>
  </p:cSld>
  <p:clrMapOvr>
    <a:masterClrMapping xmlns:a="http://schemas.openxmlformats.org/drawingml/2006/main"/>
  </p:clrMapOvr>
</p:sld>
</file>