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0c4412d27c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e8142a55d4394"/>
  </p:sldMasterIdLst>
  <p:sldIdLst>
    <p:sldId xmlns:r="http://schemas.openxmlformats.org/officeDocument/2006/relationships" id="256" r:id="R2362e841a72b4d2e"/>
    <p:sldId xmlns:r="http://schemas.openxmlformats.org/officeDocument/2006/relationships" id="257" r:id="R52f49b9498f8438c"/>
    <p:sldId xmlns:r="http://schemas.openxmlformats.org/officeDocument/2006/relationships" id="258" r:id="Rd5d2453843e7458e"/>
    <p:sldId xmlns:r="http://schemas.openxmlformats.org/officeDocument/2006/relationships" id="259" r:id="R6168195b43cb4f67"/>
    <p:sldId xmlns:r="http://schemas.openxmlformats.org/officeDocument/2006/relationships" id="260" r:id="Rdcb13fbb0d5d4f79"/>
    <p:sldId xmlns:r="http://schemas.openxmlformats.org/officeDocument/2006/relationships" id="261" r:id="R8804568655d14a72"/>
    <p:sldId xmlns:r="http://schemas.openxmlformats.org/officeDocument/2006/relationships" id="262" r:id="Rc012ba1073f2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e8142a55d4394" /><Relationship Type="http://schemas.openxmlformats.org/officeDocument/2006/relationships/slide" Target="/ppt/slides/slide1.xml" Id="R2362e841a72b4d2e" /><Relationship Type="http://schemas.openxmlformats.org/officeDocument/2006/relationships/slide" Target="/ppt/slides/slide2.xml" Id="R52f49b9498f8438c" /><Relationship Type="http://schemas.openxmlformats.org/officeDocument/2006/relationships/slide" Target="/ppt/slides/slide3.xml" Id="Rd5d2453843e7458e" /><Relationship Type="http://schemas.openxmlformats.org/officeDocument/2006/relationships/slide" Target="/ppt/slides/slide4.xml" Id="R6168195b43cb4f67" /><Relationship Type="http://schemas.openxmlformats.org/officeDocument/2006/relationships/slide" Target="/ppt/slides/slide5.xml" Id="Rdcb13fbb0d5d4f79" /><Relationship Type="http://schemas.openxmlformats.org/officeDocument/2006/relationships/slide" Target="/ppt/slides/slide6.xml" Id="R8804568655d14a72" /><Relationship Type="http://schemas.openxmlformats.org/officeDocument/2006/relationships/slide" Target="/ppt/slides/slide7.xml" Id="Rc012ba1073f2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5d5d37ddd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e8e2121dd46ff" /><Relationship Type="http://schemas.openxmlformats.org/officeDocument/2006/relationships/theme" Target="/ppt/slideMasters/theme/theme1.xml" Id="R3170884694954d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1e8e2121dd46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64b7506e645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66f3826d445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73c47d5cf4e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a27891a32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fd218a4e04c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8102aab6a43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14e6158a94a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123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123 REVISJON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1 545 849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264 205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212 656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NÅLSUND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Jarlsøveien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927 515 911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