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b1b5db730949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ca7dbfdcdf46f6"/>
  </p:sldMasterIdLst>
  <p:sldIdLst>
    <p:sldId xmlns:r="http://schemas.openxmlformats.org/officeDocument/2006/relationships" id="256" r:id="R2345f7378bf6436c"/>
    <p:sldId xmlns:r="http://schemas.openxmlformats.org/officeDocument/2006/relationships" id="257" r:id="Reeef36e920734edc"/>
    <p:sldId xmlns:r="http://schemas.openxmlformats.org/officeDocument/2006/relationships" id="258" r:id="R2c44b69194dd4961"/>
    <p:sldId xmlns:r="http://schemas.openxmlformats.org/officeDocument/2006/relationships" id="259" r:id="R763362fd114048ae"/>
    <p:sldId xmlns:r="http://schemas.openxmlformats.org/officeDocument/2006/relationships" id="260" r:id="Rbf301f6e4967465b"/>
    <p:sldId xmlns:r="http://schemas.openxmlformats.org/officeDocument/2006/relationships" id="261" r:id="R042b06ca05b74fae"/>
    <p:sldId xmlns:r="http://schemas.openxmlformats.org/officeDocument/2006/relationships" id="262" r:id="R675c4a18090f4a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ca7dbfdcdf46f6" /><Relationship Type="http://schemas.openxmlformats.org/officeDocument/2006/relationships/slide" Target="/ppt/slides/slide1.xml" Id="R2345f7378bf6436c" /><Relationship Type="http://schemas.openxmlformats.org/officeDocument/2006/relationships/slide" Target="/ppt/slides/slide2.xml" Id="Reeef36e920734edc" /><Relationship Type="http://schemas.openxmlformats.org/officeDocument/2006/relationships/slide" Target="/ppt/slides/slide3.xml" Id="R2c44b69194dd4961" /><Relationship Type="http://schemas.openxmlformats.org/officeDocument/2006/relationships/slide" Target="/ppt/slides/slide4.xml" Id="R763362fd114048ae" /><Relationship Type="http://schemas.openxmlformats.org/officeDocument/2006/relationships/slide" Target="/ppt/slides/slide5.xml" Id="Rbf301f6e4967465b" /><Relationship Type="http://schemas.openxmlformats.org/officeDocument/2006/relationships/slide" Target="/ppt/slides/slide6.xml" Id="R042b06ca05b74fae" /><Relationship Type="http://schemas.openxmlformats.org/officeDocument/2006/relationships/slide" Target="/ppt/slides/slide7.xml" Id="R675c4a18090f4a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ae82cb7a8849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1fef29aea4bbb" /><Relationship Type="http://schemas.openxmlformats.org/officeDocument/2006/relationships/theme" Target="/ppt/slideMasters/theme/theme1.xml" Id="R21c3cffe8be643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a1fef29aea4b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57f9394c244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8b36f068241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83634bb0f46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96ecfd38d41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6a351002d49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c541273794f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b20e372114b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FIDE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FIDE REGNSKAP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5 908 305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185 527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1 136 572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DUIN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50 98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927 497 735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FIDE REGNSKAP AS</a:t>
            </a:r>
          </a:p>
        </p:txBody>
      </p:sp>
    </p:spTree>
  </p:cSld>
  <p:clrMapOvr>
    <a:masterClrMapping xmlns:a="http://schemas.openxmlformats.org/drawingml/2006/main"/>
  </p:clrMapOvr>
</p:sld>
</file>