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1e8b1491ab4b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728d845d4245be"/>
  </p:sldMasterIdLst>
  <p:sldIdLst>
    <p:sldId xmlns:r="http://schemas.openxmlformats.org/officeDocument/2006/relationships" id="256" r:id="R5e967d63c4914640"/>
    <p:sldId xmlns:r="http://schemas.openxmlformats.org/officeDocument/2006/relationships" id="257" r:id="R756ca70466a24b4f"/>
    <p:sldId xmlns:r="http://schemas.openxmlformats.org/officeDocument/2006/relationships" id="258" r:id="R66ea3c48eb894634"/>
    <p:sldId xmlns:r="http://schemas.openxmlformats.org/officeDocument/2006/relationships" id="259" r:id="Rd14363df94c441fe"/>
    <p:sldId xmlns:r="http://schemas.openxmlformats.org/officeDocument/2006/relationships" id="260" r:id="Rcf11108854ca4f08"/>
    <p:sldId xmlns:r="http://schemas.openxmlformats.org/officeDocument/2006/relationships" id="261" r:id="R92c44d40048e4e15"/>
    <p:sldId xmlns:r="http://schemas.openxmlformats.org/officeDocument/2006/relationships" id="262" r:id="Rfddbfbd81a2543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728d845d4245be" /><Relationship Type="http://schemas.openxmlformats.org/officeDocument/2006/relationships/slide" Target="/ppt/slides/slide1.xml" Id="R5e967d63c4914640" /><Relationship Type="http://schemas.openxmlformats.org/officeDocument/2006/relationships/slide" Target="/ppt/slides/slide2.xml" Id="R756ca70466a24b4f" /><Relationship Type="http://schemas.openxmlformats.org/officeDocument/2006/relationships/slide" Target="/ppt/slides/slide3.xml" Id="R66ea3c48eb894634" /><Relationship Type="http://schemas.openxmlformats.org/officeDocument/2006/relationships/slide" Target="/ppt/slides/slide4.xml" Id="Rd14363df94c441fe" /><Relationship Type="http://schemas.openxmlformats.org/officeDocument/2006/relationships/slide" Target="/ppt/slides/slide5.xml" Id="Rcf11108854ca4f08" /><Relationship Type="http://schemas.openxmlformats.org/officeDocument/2006/relationships/slide" Target="/ppt/slides/slide6.xml" Id="R92c44d40048e4e15" /><Relationship Type="http://schemas.openxmlformats.org/officeDocument/2006/relationships/slide" Target="/ppt/slides/slide7.xml" Id="Rfddbfbd81a2543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7bb2694e8649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5fc57a052449e6" /><Relationship Type="http://schemas.openxmlformats.org/officeDocument/2006/relationships/theme" Target="/ppt/slideMasters/theme/theme1.xml" Id="Rbcfa59cac16a47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5fc57a052449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318475b44645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7f970bd2c94b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4b8976180947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a9cd0eb82149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3d077b79f74b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ee9f0c6d254ef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480d4b9a2948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FLEXCAP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FLEXCAP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FLEXCAP AS ble etablert [år] og holder til i Søreidgrend.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FLEXCAP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FLEXCAP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FLEXCAP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714 716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1 841 424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2 063 838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FLEXCAP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IB HOLDCO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BAGAMERI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FLEXCAP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Søvikmarka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5251 Søreidgrend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927 467 356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FLEXCAP AS</a:t>
            </a:r>
          </a:p>
        </p:txBody>
      </p:sp>
    </p:spTree>
  </p:cSld>
  <p:clrMapOvr>
    <a:masterClrMapping xmlns:a="http://schemas.openxmlformats.org/drawingml/2006/main"/>
  </p:clrMapOvr>
</p:sld>
</file>