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ffb278b07143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57d02d842be495c"/>
  </p:sldMasterIdLst>
  <p:sldIdLst>
    <p:sldId xmlns:r="http://schemas.openxmlformats.org/officeDocument/2006/relationships" id="256" r:id="Rce24c09b467c4cd7"/>
    <p:sldId xmlns:r="http://schemas.openxmlformats.org/officeDocument/2006/relationships" id="257" r:id="R18202b2ab4934c34"/>
    <p:sldId xmlns:r="http://schemas.openxmlformats.org/officeDocument/2006/relationships" id="258" r:id="R9bed6ee7d1434171"/>
    <p:sldId xmlns:r="http://schemas.openxmlformats.org/officeDocument/2006/relationships" id="259" r:id="R563d020594e94863"/>
    <p:sldId xmlns:r="http://schemas.openxmlformats.org/officeDocument/2006/relationships" id="260" r:id="R12d162aedc914cec"/>
    <p:sldId xmlns:r="http://schemas.openxmlformats.org/officeDocument/2006/relationships" id="261" r:id="R09fb33218dbc44be"/>
    <p:sldId xmlns:r="http://schemas.openxmlformats.org/officeDocument/2006/relationships" id="262" r:id="R8ec1aecc86d647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7d02d842be495c" /><Relationship Type="http://schemas.openxmlformats.org/officeDocument/2006/relationships/slide" Target="/ppt/slides/slide1.xml" Id="Rce24c09b467c4cd7" /><Relationship Type="http://schemas.openxmlformats.org/officeDocument/2006/relationships/slide" Target="/ppt/slides/slide2.xml" Id="R18202b2ab4934c34" /><Relationship Type="http://schemas.openxmlformats.org/officeDocument/2006/relationships/slide" Target="/ppt/slides/slide3.xml" Id="R9bed6ee7d1434171" /><Relationship Type="http://schemas.openxmlformats.org/officeDocument/2006/relationships/slide" Target="/ppt/slides/slide4.xml" Id="R563d020594e94863" /><Relationship Type="http://schemas.openxmlformats.org/officeDocument/2006/relationships/slide" Target="/ppt/slides/slide5.xml" Id="R12d162aedc914cec" /><Relationship Type="http://schemas.openxmlformats.org/officeDocument/2006/relationships/slide" Target="/ppt/slides/slide6.xml" Id="R09fb33218dbc44be" /><Relationship Type="http://schemas.openxmlformats.org/officeDocument/2006/relationships/slide" Target="/ppt/slides/slide7.xml" Id="R8ec1aecc86d647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28dc7f5e3547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2e9d042f624402" /><Relationship Type="http://schemas.openxmlformats.org/officeDocument/2006/relationships/theme" Target="/ppt/slideMasters/theme/theme1.xml" Id="Re24d216c543f44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2e9d042f62440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4254874b934a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0f5ec660aa43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0a4c980d5541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c82d2669b540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f352c8e2fa49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a8c59bb5d341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3b21eb0be64d0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INGKA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INGKA HOLDING AS ble etablert [år] og holder til i Godvik.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601 500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5 141 498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5 141 978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STERRI KARLSSON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INGKA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Breivikstølen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5179 Godvik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927 459 817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INGKA HOLDING AS</a:t>
            </a:r>
          </a:p>
        </p:txBody>
      </p:sp>
    </p:spTree>
  </p:cSld>
  <p:clrMapOvr>
    <a:masterClrMapping xmlns:a="http://schemas.openxmlformats.org/drawingml/2006/main"/>
  </p:clrMapOvr>
</p:sld>
</file>