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eced46418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ac7024f7b46c7"/>
  </p:sldMasterIdLst>
  <p:sldIdLst>
    <p:sldId xmlns:r="http://schemas.openxmlformats.org/officeDocument/2006/relationships" id="256" r:id="R9ff1b82fa50547a2"/>
    <p:sldId xmlns:r="http://schemas.openxmlformats.org/officeDocument/2006/relationships" id="257" r:id="R5b810204064848b1"/>
    <p:sldId xmlns:r="http://schemas.openxmlformats.org/officeDocument/2006/relationships" id="258" r:id="Re91f19b51f544d03"/>
    <p:sldId xmlns:r="http://schemas.openxmlformats.org/officeDocument/2006/relationships" id="259" r:id="R6d4be2a1bd4d415e"/>
    <p:sldId xmlns:r="http://schemas.openxmlformats.org/officeDocument/2006/relationships" id="260" r:id="R3d362aa16a3a4e29"/>
    <p:sldId xmlns:r="http://schemas.openxmlformats.org/officeDocument/2006/relationships" id="261" r:id="Re770f47b38aa45bc"/>
    <p:sldId xmlns:r="http://schemas.openxmlformats.org/officeDocument/2006/relationships" id="262" r:id="Rb6d47dc13cec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c7024f7b46c7" /><Relationship Type="http://schemas.openxmlformats.org/officeDocument/2006/relationships/slide" Target="/ppt/slides/slide1.xml" Id="R9ff1b82fa50547a2" /><Relationship Type="http://schemas.openxmlformats.org/officeDocument/2006/relationships/slide" Target="/ppt/slides/slide2.xml" Id="R5b810204064848b1" /><Relationship Type="http://schemas.openxmlformats.org/officeDocument/2006/relationships/slide" Target="/ppt/slides/slide3.xml" Id="Re91f19b51f544d03" /><Relationship Type="http://schemas.openxmlformats.org/officeDocument/2006/relationships/slide" Target="/ppt/slides/slide4.xml" Id="R6d4be2a1bd4d415e" /><Relationship Type="http://schemas.openxmlformats.org/officeDocument/2006/relationships/slide" Target="/ppt/slides/slide5.xml" Id="R3d362aa16a3a4e29" /><Relationship Type="http://schemas.openxmlformats.org/officeDocument/2006/relationships/slide" Target="/ppt/slides/slide6.xml" Id="Re770f47b38aa45bc" /><Relationship Type="http://schemas.openxmlformats.org/officeDocument/2006/relationships/slide" Target="/ppt/slides/slide7.xml" Id="Rb6d47dc13cec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01256e351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8116e7f94da9" /><Relationship Type="http://schemas.openxmlformats.org/officeDocument/2006/relationships/theme" Target="/ppt/slideMasters/theme/theme1.xml" Id="Rb2db5ad572ee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38116e7f9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d4ce31d6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270167e0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d44c6291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0b807ea0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f499b1c5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5ac9a11d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1b255703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