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55f2f2398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0cb6b55a14fd0"/>
  </p:sldMasterIdLst>
  <p:sldIdLst>
    <p:sldId xmlns:r="http://schemas.openxmlformats.org/officeDocument/2006/relationships" id="256" r:id="R642c3bee2cdb4037"/>
    <p:sldId xmlns:r="http://schemas.openxmlformats.org/officeDocument/2006/relationships" id="257" r:id="R8d5d99423bc74b81"/>
    <p:sldId xmlns:r="http://schemas.openxmlformats.org/officeDocument/2006/relationships" id="258" r:id="R827a508dbe594748"/>
    <p:sldId xmlns:r="http://schemas.openxmlformats.org/officeDocument/2006/relationships" id="259" r:id="Rd68b9de0340c4077"/>
    <p:sldId xmlns:r="http://schemas.openxmlformats.org/officeDocument/2006/relationships" id="260" r:id="R9a99809161c74c1d"/>
    <p:sldId xmlns:r="http://schemas.openxmlformats.org/officeDocument/2006/relationships" id="261" r:id="R23b123ce4f174487"/>
    <p:sldId xmlns:r="http://schemas.openxmlformats.org/officeDocument/2006/relationships" id="262" r:id="R14f12710c5454c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0cb6b55a14fd0" /><Relationship Type="http://schemas.openxmlformats.org/officeDocument/2006/relationships/slide" Target="/ppt/slides/slide1.xml" Id="R642c3bee2cdb4037" /><Relationship Type="http://schemas.openxmlformats.org/officeDocument/2006/relationships/slide" Target="/ppt/slides/slide2.xml" Id="R8d5d99423bc74b81" /><Relationship Type="http://schemas.openxmlformats.org/officeDocument/2006/relationships/slide" Target="/ppt/slides/slide3.xml" Id="R827a508dbe594748" /><Relationship Type="http://schemas.openxmlformats.org/officeDocument/2006/relationships/slide" Target="/ppt/slides/slide4.xml" Id="Rd68b9de0340c4077" /><Relationship Type="http://schemas.openxmlformats.org/officeDocument/2006/relationships/slide" Target="/ppt/slides/slide5.xml" Id="R9a99809161c74c1d" /><Relationship Type="http://schemas.openxmlformats.org/officeDocument/2006/relationships/slide" Target="/ppt/slides/slide6.xml" Id="R23b123ce4f174487" /><Relationship Type="http://schemas.openxmlformats.org/officeDocument/2006/relationships/slide" Target="/ppt/slides/slide7.xml" Id="R14f12710c5454c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5787d6f68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c29d52064e01" /><Relationship Type="http://schemas.openxmlformats.org/officeDocument/2006/relationships/theme" Target="/ppt/slideMasters/theme/theme1.xml" Id="R59b9ae354c03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fc29d5206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c60368e34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5e0aa9c23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e4698a73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ede5341c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95745cd75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e6378b7c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f7b28c422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36 861 315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Haakon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