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e885ba450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b593531c4427e"/>
  </p:sldMasterIdLst>
  <p:sldIdLst>
    <p:sldId xmlns:r="http://schemas.openxmlformats.org/officeDocument/2006/relationships" id="256" r:id="R123d99522ae64fbc"/>
    <p:sldId xmlns:r="http://schemas.openxmlformats.org/officeDocument/2006/relationships" id="257" r:id="R13ec3d8ba1694abf"/>
    <p:sldId xmlns:r="http://schemas.openxmlformats.org/officeDocument/2006/relationships" id="258" r:id="Rcbbf3c9088714571"/>
    <p:sldId xmlns:r="http://schemas.openxmlformats.org/officeDocument/2006/relationships" id="259" r:id="R8a2825383e744b92"/>
    <p:sldId xmlns:r="http://schemas.openxmlformats.org/officeDocument/2006/relationships" id="260" r:id="Refcd12e81f7648fa"/>
    <p:sldId xmlns:r="http://schemas.openxmlformats.org/officeDocument/2006/relationships" id="261" r:id="R92aef24f0b994de2"/>
    <p:sldId xmlns:r="http://schemas.openxmlformats.org/officeDocument/2006/relationships" id="262" r:id="R155aa4f0ded9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b593531c4427e" /><Relationship Type="http://schemas.openxmlformats.org/officeDocument/2006/relationships/slide" Target="/ppt/slides/slide1.xml" Id="R123d99522ae64fbc" /><Relationship Type="http://schemas.openxmlformats.org/officeDocument/2006/relationships/slide" Target="/ppt/slides/slide2.xml" Id="R13ec3d8ba1694abf" /><Relationship Type="http://schemas.openxmlformats.org/officeDocument/2006/relationships/slide" Target="/ppt/slides/slide3.xml" Id="Rcbbf3c9088714571" /><Relationship Type="http://schemas.openxmlformats.org/officeDocument/2006/relationships/slide" Target="/ppt/slides/slide4.xml" Id="R8a2825383e744b92" /><Relationship Type="http://schemas.openxmlformats.org/officeDocument/2006/relationships/slide" Target="/ppt/slides/slide5.xml" Id="Refcd12e81f7648fa" /><Relationship Type="http://schemas.openxmlformats.org/officeDocument/2006/relationships/slide" Target="/ppt/slides/slide6.xml" Id="R92aef24f0b994de2" /><Relationship Type="http://schemas.openxmlformats.org/officeDocument/2006/relationships/slide" Target="/ppt/slides/slide7.xml" Id="R155aa4f0ded9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e18d704c2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288723e44955" /><Relationship Type="http://schemas.openxmlformats.org/officeDocument/2006/relationships/theme" Target="/ppt/slideMasters/theme/theme1.xml" Id="R1b83e473f447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b288723e4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c2ef67cf7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3707da5ac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3697da8c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82f5d947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813bca81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c040f1432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16ec1f28b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