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2e50cebe4d4e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5c0745cec44fff"/>
  </p:sldMasterIdLst>
  <p:sldIdLst>
    <p:sldId xmlns:r="http://schemas.openxmlformats.org/officeDocument/2006/relationships" id="256" r:id="R6c8e3643489849d9"/>
    <p:sldId xmlns:r="http://schemas.openxmlformats.org/officeDocument/2006/relationships" id="257" r:id="R455f5948a2464289"/>
    <p:sldId xmlns:r="http://schemas.openxmlformats.org/officeDocument/2006/relationships" id="258" r:id="R43f86feba4cd4b29"/>
    <p:sldId xmlns:r="http://schemas.openxmlformats.org/officeDocument/2006/relationships" id="259" r:id="R224dd0466004485e"/>
    <p:sldId xmlns:r="http://schemas.openxmlformats.org/officeDocument/2006/relationships" id="260" r:id="R48a6bea676bb4361"/>
    <p:sldId xmlns:r="http://schemas.openxmlformats.org/officeDocument/2006/relationships" id="261" r:id="R673ea5a95b3a4c46"/>
    <p:sldId xmlns:r="http://schemas.openxmlformats.org/officeDocument/2006/relationships" id="262" r:id="Rf7140161b0c94d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5c0745cec44fff" /><Relationship Type="http://schemas.openxmlformats.org/officeDocument/2006/relationships/slide" Target="/ppt/slides/slide1.xml" Id="R6c8e3643489849d9" /><Relationship Type="http://schemas.openxmlformats.org/officeDocument/2006/relationships/slide" Target="/ppt/slides/slide2.xml" Id="R455f5948a2464289" /><Relationship Type="http://schemas.openxmlformats.org/officeDocument/2006/relationships/slide" Target="/ppt/slides/slide3.xml" Id="R43f86feba4cd4b29" /><Relationship Type="http://schemas.openxmlformats.org/officeDocument/2006/relationships/slide" Target="/ppt/slides/slide4.xml" Id="R224dd0466004485e" /><Relationship Type="http://schemas.openxmlformats.org/officeDocument/2006/relationships/slide" Target="/ppt/slides/slide5.xml" Id="R48a6bea676bb4361" /><Relationship Type="http://schemas.openxmlformats.org/officeDocument/2006/relationships/slide" Target="/ppt/slides/slide6.xml" Id="R673ea5a95b3a4c46" /><Relationship Type="http://schemas.openxmlformats.org/officeDocument/2006/relationships/slide" Target="/ppt/slides/slide7.xml" Id="Rf7140161b0c94d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73fc67114f43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edbdef85c4a23" /><Relationship Type="http://schemas.openxmlformats.org/officeDocument/2006/relationships/theme" Target="/ppt/slideMasters/theme/theme1.xml" Id="R1980cb33750a4a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dedbdef85c4a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5356f47c142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c6dcbb0664e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0a4f5f85e44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4f273bef84f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a5fdc5fd34e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529b2970c43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8999fa86743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SIRIUS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SIRIUS ØKONOMI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8 369 222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1 622 108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1 313 504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1 766 767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3 338 421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MARKHUS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ERIKSAKS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VELETA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927 411 296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ØKONOMI AS</a:t>
            </a:r>
          </a:p>
        </p:txBody>
      </p:sp>
    </p:spTree>
  </p:cSld>
  <p:clrMapOvr>
    <a:masterClrMapping xmlns:a="http://schemas.openxmlformats.org/drawingml/2006/main"/>
  </p:clrMapOvr>
</p:sld>
</file>