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ef9353761047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525cb9f52349d8"/>
  </p:sldMasterIdLst>
  <p:sldIdLst>
    <p:sldId xmlns:r="http://schemas.openxmlformats.org/officeDocument/2006/relationships" id="256" r:id="Rc96b45d1181b4031"/>
    <p:sldId xmlns:r="http://schemas.openxmlformats.org/officeDocument/2006/relationships" id="257" r:id="Rd010b10fc7274197"/>
    <p:sldId xmlns:r="http://schemas.openxmlformats.org/officeDocument/2006/relationships" id="258" r:id="R5cbde11a45f54f1a"/>
    <p:sldId xmlns:r="http://schemas.openxmlformats.org/officeDocument/2006/relationships" id="259" r:id="R8d6184cf2d4142d9"/>
    <p:sldId xmlns:r="http://schemas.openxmlformats.org/officeDocument/2006/relationships" id="260" r:id="Rdb826884c7ac4796"/>
    <p:sldId xmlns:r="http://schemas.openxmlformats.org/officeDocument/2006/relationships" id="261" r:id="R1e01f61822bb4efd"/>
    <p:sldId xmlns:r="http://schemas.openxmlformats.org/officeDocument/2006/relationships" id="262" r:id="R81c3fb6906444d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525cb9f52349d8" /><Relationship Type="http://schemas.openxmlformats.org/officeDocument/2006/relationships/slide" Target="/ppt/slides/slide1.xml" Id="Rc96b45d1181b4031" /><Relationship Type="http://schemas.openxmlformats.org/officeDocument/2006/relationships/slide" Target="/ppt/slides/slide2.xml" Id="Rd010b10fc7274197" /><Relationship Type="http://schemas.openxmlformats.org/officeDocument/2006/relationships/slide" Target="/ppt/slides/slide3.xml" Id="R5cbde11a45f54f1a" /><Relationship Type="http://schemas.openxmlformats.org/officeDocument/2006/relationships/slide" Target="/ppt/slides/slide4.xml" Id="R8d6184cf2d4142d9" /><Relationship Type="http://schemas.openxmlformats.org/officeDocument/2006/relationships/slide" Target="/ppt/slides/slide5.xml" Id="Rdb826884c7ac4796" /><Relationship Type="http://schemas.openxmlformats.org/officeDocument/2006/relationships/slide" Target="/ppt/slides/slide6.xml" Id="R1e01f61822bb4efd" /><Relationship Type="http://schemas.openxmlformats.org/officeDocument/2006/relationships/slide" Target="/ppt/slides/slide7.xml" Id="R81c3fb6906444d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ddb34b0a974a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3fd48b5dc49a9" /><Relationship Type="http://schemas.openxmlformats.org/officeDocument/2006/relationships/theme" Target="/ppt/slideMasters/theme/theme1.xml" Id="R00a010cc6eef41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f3fd48b5dc49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c33de99d44d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09c4aebd247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cbe54e28447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fa9e295ed48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f54faf84349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70c917c724a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8b72cfecc48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EIDAGUN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EIDAGUN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EIDAGUN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EIDAGUN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EIDAGUN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EIDAGUN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981 958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2 026 275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EIDAGUN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KAAGE INVEST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DAGMA INVEST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EIDAGUN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Grovikstien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4635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927 402 769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EIDAGUN AS</a:t>
            </a:r>
          </a:p>
        </p:txBody>
      </p:sp>
    </p:spTree>
  </p:cSld>
  <p:clrMapOvr>
    <a:masterClrMapping xmlns:a="http://schemas.openxmlformats.org/drawingml/2006/main"/>
  </p:clrMapOvr>
</p:sld>
</file>