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dcd28dd7924d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2a4c924a5f4f03"/>
  </p:sldMasterIdLst>
  <p:sldIdLst>
    <p:sldId xmlns:r="http://schemas.openxmlformats.org/officeDocument/2006/relationships" id="256" r:id="Rd377310633c64731"/>
    <p:sldId xmlns:r="http://schemas.openxmlformats.org/officeDocument/2006/relationships" id="257" r:id="R8f34cbf3d8a64492"/>
    <p:sldId xmlns:r="http://schemas.openxmlformats.org/officeDocument/2006/relationships" id="258" r:id="R2e13e00607c848e1"/>
    <p:sldId xmlns:r="http://schemas.openxmlformats.org/officeDocument/2006/relationships" id="259" r:id="Rdd41889f6afe468d"/>
    <p:sldId xmlns:r="http://schemas.openxmlformats.org/officeDocument/2006/relationships" id="260" r:id="Rd5f30a56262547b1"/>
    <p:sldId xmlns:r="http://schemas.openxmlformats.org/officeDocument/2006/relationships" id="261" r:id="R46cff51d777f4b60"/>
    <p:sldId xmlns:r="http://schemas.openxmlformats.org/officeDocument/2006/relationships" id="262" r:id="R7e5aff4793864e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2a4c924a5f4f03" /><Relationship Type="http://schemas.openxmlformats.org/officeDocument/2006/relationships/slide" Target="/ppt/slides/slide1.xml" Id="Rd377310633c64731" /><Relationship Type="http://schemas.openxmlformats.org/officeDocument/2006/relationships/slide" Target="/ppt/slides/slide2.xml" Id="R8f34cbf3d8a64492" /><Relationship Type="http://schemas.openxmlformats.org/officeDocument/2006/relationships/slide" Target="/ppt/slides/slide3.xml" Id="R2e13e00607c848e1" /><Relationship Type="http://schemas.openxmlformats.org/officeDocument/2006/relationships/slide" Target="/ppt/slides/slide4.xml" Id="Rdd41889f6afe468d" /><Relationship Type="http://schemas.openxmlformats.org/officeDocument/2006/relationships/slide" Target="/ppt/slides/slide5.xml" Id="Rd5f30a56262547b1" /><Relationship Type="http://schemas.openxmlformats.org/officeDocument/2006/relationships/slide" Target="/ppt/slides/slide6.xml" Id="R46cff51d777f4b60" /><Relationship Type="http://schemas.openxmlformats.org/officeDocument/2006/relationships/slide" Target="/ppt/slides/slide7.xml" Id="R7e5aff4793864e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e9d5cdcfcb48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66e47f6024f0d" /><Relationship Type="http://schemas.openxmlformats.org/officeDocument/2006/relationships/theme" Target="/ppt/slideMasters/theme/theme1.xml" Id="Rdd82e77b396342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166e47f6024f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0aca1f87249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2352b99e447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b70de4af648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82b2356a340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9ea2d9cd044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16af2e7b049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fdb360dd641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FLYGIND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FLYGIND INVEST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26 617 026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667 455 261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667 944 273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HOLTH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927 396 521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