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fe5418b4f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ced6eb8d24a08"/>
  </p:sldMasterIdLst>
  <p:sldIdLst>
    <p:sldId xmlns:r="http://schemas.openxmlformats.org/officeDocument/2006/relationships" id="256" r:id="Re8f8e18578fe456a"/>
    <p:sldId xmlns:r="http://schemas.openxmlformats.org/officeDocument/2006/relationships" id="257" r:id="Rac5e44b458c44974"/>
    <p:sldId xmlns:r="http://schemas.openxmlformats.org/officeDocument/2006/relationships" id="258" r:id="Rc4d1806fa8944c56"/>
    <p:sldId xmlns:r="http://schemas.openxmlformats.org/officeDocument/2006/relationships" id="259" r:id="R9066dbf8afd145f4"/>
    <p:sldId xmlns:r="http://schemas.openxmlformats.org/officeDocument/2006/relationships" id="260" r:id="R378e2500e7d34472"/>
    <p:sldId xmlns:r="http://schemas.openxmlformats.org/officeDocument/2006/relationships" id="261" r:id="Rd245f614c9ff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ced6eb8d24a08" /><Relationship Type="http://schemas.openxmlformats.org/officeDocument/2006/relationships/slide" Target="/ppt/slides/slide1.xml" Id="Re8f8e18578fe456a" /><Relationship Type="http://schemas.openxmlformats.org/officeDocument/2006/relationships/slide" Target="/ppt/slides/slide2.xml" Id="Rac5e44b458c44974" /><Relationship Type="http://schemas.openxmlformats.org/officeDocument/2006/relationships/slide" Target="/ppt/slides/slide3.xml" Id="Rc4d1806fa8944c56" /><Relationship Type="http://schemas.openxmlformats.org/officeDocument/2006/relationships/slide" Target="/ppt/slides/slide4.xml" Id="R9066dbf8afd145f4" /><Relationship Type="http://schemas.openxmlformats.org/officeDocument/2006/relationships/slide" Target="/ppt/slides/slide5.xml" Id="R378e2500e7d34472" /><Relationship Type="http://schemas.openxmlformats.org/officeDocument/2006/relationships/slide" Target="/ppt/slides/slide6.xml" Id="Rd245f614c9ff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29325a895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73794046e4153" /><Relationship Type="http://schemas.openxmlformats.org/officeDocument/2006/relationships/theme" Target="/ppt/slideMasters/theme/theme1.xml" Id="Rf23a847ba305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73794046e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38ec4f924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2617ef426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3563b2ef3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dbe803a30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374f38d70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465a8a5e5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