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b6b1c810a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62cc898ae4cf6"/>
  </p:sldMasterIdLst>
  <p:sldIdLst>
    <p:sldId xmlns:r="http://schemas.openxmlformats.org/officeDocument/2006/relationships" id="256" r:id="R743170ab58474965"/>
    <p:sldId xmlns:r="http://schemas.openxmlformats.org/officeDocument/2006/relationships" id="257" r:id="R5d43cc8dbe5e4483"/>
    <p:sldId xmlns:r="http://schemas.openxmlformats.org/officeDocument/2006/relationships" id="258" r:id="Rb994a6a1bbb74997"/>
    <p:sldId xmlns:r="http://schemas.openxmlformats.org/officeDocument/2006/relationships" id="259" r:id="R776517934238476a"/>
    <p:sldId xmlns:r="http://schemas.openxmlformats.org/officeDocument/2006/relationships" id="260" r:id="R940c6798da61458e"/>
    <p:sldId xmlns:r="http://schemas.openxmlformats.org/officeDocument/2006/relationships" id="261" r:id="Rbb3a0f73d7624317"/>
    <p:sldId xmlns:r="http://schemas.openxmlformats.org/officeDocument/2006/relationships" id="262" r:id="R93de4c292a49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62cc898ae4cf6" /><Relationship Type="http://schemas.openxmlformats.org/officeDocument/2006/relationships/slide" Target="/ppt/slides/slide1.xml" Id="R743170ab58474965" /><Relationship Type="http://schemas.openxmlformats.org/officeDocument/2006/relationships/slide" Target="/ppt/slides/slide2.xml" Id="R5d43cc8dbe5e4483" /><Relationship Type="http://schemas.openxmlformats.org/officeDocument/2006/relationships/slide" Target="/ppt/slides/slide3.xml" Id="Rb994a6a1bbb74997" /><Relationship Type="http://schemas.openxmlformats.org/officeDocument/2006/relationships/slide" Target="/ppt/slides/slide4.xml" Id="R776517934238476a" /><Relationship Type="http://schemas.openxmlformats.org/officeDocument/2006/relationships/slide" Target="/ppt/slides/slide5.xml" Id="R940c6798da61458e" /><Relationship Type="http://schemas.openxmlformats.org/officeDocument/2006/relationships/slide" Target="/ppt/slides/slide6.xml" Id="Rbb3a0f73d7624317" /><Relationship Type="http://schemas.openxmlformats.org/officeDocument/2006/relationships/slide" Target="/ppt/slides/slide7.xml" Id="R93de4c292a49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6c7528ff9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4018314794f66" /><Relationship Type="http://schemas.openxmlformats.org/officeDocument/2006/relationships/theme" Target="/ppt/slideMasters/theme/theme1.xml" Id="R16f9960b1670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401831479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7bc01c65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3d6a6a7d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ffbb5558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eef233d3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5218c16e4f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062cfdb7e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f6cc98f48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