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36ee7ae28f41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971cc4e54f47e8"/>
  </p:sldMasterIdLst>
  <p:sldIdLst>
    <p:sldId xmlns:r="http://schemas.openxmlformats.org/officeDocument/2006/relationships" id="256" r:id="Rc7e21d36a78c4692"/>
    <p:sldId xmlns:r="http://schemas.openxmlformats.org/officeDocument/2006/relationships" id="257" r:id="R54a5e6f2a5f54de1"/>
    <p:sldId xmlns:r="http://schemas.openxmlformats.org/officeDocument/2006/relationships" id="258" r:id="Rd88212863ac24a77"/>
    <p:sldId xmlns:r="http://schemas.openxmlformats.org/officeDocument/2006/relationships" id="259" r:id="Rd9f47460b0024ee8"/>
    <p:sldId xmlns:r="http://schemas.openxmlformats.org/officeDocument/2006/relationships" id="260" r:id="Re23ecd2a71444ed6"/>
    <p:sldId xmlns:r="http://schemas.openxmlformats.org/officeDocument/2006/relationships" id="261" r:id="Re818c6cc66cd44cf"/>
    <p:sldId xmlns:r="http://schemas.openxmlformats.org/officeDocument/2006/relationships" id="262" r:id="R336e3ea118e544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71cc4e54f47e8" /><Relationship Type="http://schemas.openxmlformats.org/officeDocument/2006/relationships/slide" Target="/ppt/slides/slide1.xml" Id="Rc7e21d36a78c4692" /><Relationship Type="http://schemas.openxmlformats.org/officeDocument/2006/relationships/slide" Target="/ppt/slides/slide2.xml" Id="R54a5e6f2a5f54de1" /><Relationship Type="http://schemas.openxmlformats.org/officeDocument/2006/relationships/slide" Target="/ppt/slides/slide3.xml" Id="Rd88212863ac24a77" /><Relationship Type="http://schemas.openxmlformats.org/officeDocument/2006/relationships/slide" Target="/ppt/slides/slide4.xml" Id="Rd9f47460b0024ee8" /><Relationship Type="http://schemas.openxmlformats.org/officeDocument/2006/relationships/slide" Target="/ppt/slides/slide5.xml" Id="Re23ecd2a71444ed6" /><Relationship Type="http://schemas.openxmlformats.org/officeDocument/2006/relationships/slide" Target="/ppt/slides/slide6.xml" Id="Re818c6cc66cd44cf" /><Relationship Type="http://schemas.openxmlformats.org/officeDocument/2006/relationships/slide" Target="/ppt/slides/slide7.xml" Id="R336e3ea118e544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6fbe14b1a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abf01e3004c8a" /><Relationship Type="http://schemas.openxmlformats.org/officeDocument/2006/relationships/theme" Target="/ppt/slideMasters/theme/theme1.xml" Id="R2a471a3d3a1849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babf01e3004c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47cefe95448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9dfbbfad84b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18c582aca41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13e7bc20e46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8a68111af46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2f9114faf43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3af2252ce47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 SWAN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29 937 115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639 856 129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640 043 626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927 379 031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