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5117c24e1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a0dd735124002"/>
  </p:sldMasterIdLst>
  <p:sldIdLst>
    <p:sldId xmlns:r="http://schemas.openxmlformats.org/officeDocument/2006/relationships" id="256" r:id="R33a71c19461d4e98"/>
    <p:sldId xmlns:r="http://schemas.openxmlformats.org/officeDocument/2006/relationships" id="257" r:id="Rf2ea421e769c457b"/>
    <p:sldId xmlns:r="http://schemas.openxmlformats.org/officeDocument/2006/relationships" id="258" r:id="R26ecb89a3d4842fd"/>
    <p:sldId xmlns:r="http://schemas.openxmlformats.org/officeDocument/2006/relationships" id="259" r:id="R0cfcab25b0b048c5"/>
    <p:sldId xmlns:r="http://schemas.openxmlformats.org/officeDocument/2006/relationships" id="260" r:id="Ra9b8e6e469e94ab1"/>
    <p:sldId xmlns:r="http://schemas.openxmlformats.org/officeDocument/2006/relationships" id="261" r:id="Rbbffb202c63649a6"/>
    <p:sldId xmlns:r="http://schemas.openxmlformats.org/officeDocument/2006/relationships" id="262" r:id="Rd60408fc5269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a0dd735124002" /><Relationship Type="http://schemas.openxmlformats.org/officeDocument/2006/relationships/slide" Target="/ppt/slides/slide1.xml" Id="R33a71c19461d4e98" /><Relationship Type="http://schemas.openxmlformats.org/officeDocument/2006/relationships/slide" Target="/ppt/slides/slide2.xml" Id="Rf2ea421e769c457b" /><Relationship Type="http://schemas.openxmlformats.org/officeDocument/2006/relationships/slide" Target="/ppt/slides/slide3.xml" Id="R26ecb89a3d4842fd" /><Relationship Type="http://schemas.openxmlformats.org/officeDocument/2006/relationships/slide" Target="/ppt/slides/slide4.xml" Id="R0cfcab25b0b048c5" /><Relationship Type="http://schemas.openxmlformats.org/officeDocument/2006/relationships/slide" Target="/ppt/slides/slide5.xml" Id="Ra9b8e6e469e94ab1" /><Relationship Type="http://schemas.openxmlformats.org/officeDocument/2006/relationships/slide" Target="/ppt/slides/slide6.xml" Id="Rbbffb202c63649a6" /><Relationship Type="http://schemas.openxmlformats.org/officeDocument/2006/relationships/slide" Target="/ppt/slides/slide7.xml" Id="Rd60408fc5269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4f14342594b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53cb6d9e6472f" /><Relationship Type="http://schemas.openxmlformats.org/officeDocument/2006/relationships/theme" Target="/ppt/slideMasters/theme/theme1.xml" Id="Rf721b06a643043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53cb6d9e6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5abd2947e4b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7d7727b1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799909807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33e95fe3f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dc9c7f3cf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dd83bcfe6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63b401ce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16 462 889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TORFINN TOBIAS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927 378 736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TDA AS</a:t>
            </a:r>
          </a:p>
        </p:txBody>
      </p:sp>
    </p:spTree>
  </p:cSld>
  <p:clrMapOvr>
    <a:masterClrMapping xmlns:a="http://schemas.openxmlformats.org/drawingml/2006/main"/>
  </p:clrMapOvr>
</p:sld>
</file>