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836ac8fa1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66992ee364f16"/>
  </p:sldMasterIdLst>
  <p:sldIdLst>
    <p:sldId xmlns:r="http://schemas.openxmlformats.org/officeDocument/2006/relationships" id="256" r:id="Rfcde6ed4db5f466a"/>
    <p:sldId xmlns:r="http://schemas.openxmlformats.org/officeDocument/2006/relationships" id="257" r:id="R3d5e156d6b2b434e"/>
    <p:sldId xmlns:r="http://schemas.openxmlformats.org/officeDocument/2006/relationships" id="258" r:id="R6422058865184a24"/>
    <p:sldId xmlns:r="http://schemas.openxmlformats.org/officeDocument/2006/relationships" id="259" r:id="R7aff08a649964a74"/>
    <p:sldId xmlns:r="http://schemas.openxmlformats.org/officeDocument/2006/relationships" id="260" r:id="R9bccc3a884cb48a9"/>
    <p:sldId xmlns:r="http://schemas.openxmlformats.org/officeDocument/2006/relationships" id="261" r:id="R10d1191990374655"/>
    <p:sldId xmlns:r="http://schemas.openxmlformats.org/officeDocument/2006/relationships" id="262" r:id="Rd3730697bede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6992ee364f16" /><Relationship Type="http://schemas.openxmlformats.org/officeDocument/2006/relationships/slide" Target="/ppt/slides/slide1.xml" Id="Rfcde6ed4db5f466a" /><Relationship Type="http://schemas.openxmlformats.org/officeDocument/2006/relationships/slide" Target="/ppt/slides/slide2.xml" Id="R3d5e156d6b2b434e" /><Relationship Type="http://schemas.openxmlformats.org/officeDocument/2006/relationships/slide" Target="/ppt/slides/slide3.xml" Id="R6422058865184a24" /><Relationship Type="http://schemas.openxmlformats.org/officeDocument/2006/relationships/slide" Target="/ppt/slides/slide4.xml" Id="R7aff08a649964a74" /><Relationship Type="http://schemas.openxmlformats.org/officeDocument/2006/relationships/slide" Target="/ppt/slides/slide5.xml" Id="R9bccc3a884cb48a9" /><Relationship Type="http://schemas.openxmlformats.org/officeDocument/2006/relationships/slide" Target="/ppt/slides/slide6.xml" Id="R10d1191990374655" /><Relationship Type="http://schemas.openxmlformats.org/officeDocument/2006/relationships/slide" Target="/ppt/slides/slide7.xml" Id="Rd3730697bede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9454caabb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bf051bab4d63" /><Relationship Type="http://schemas.openxmlformats.org/officeDocument/2006/relationships/theme" Target="/ppt/slideMasters/theme/theme1.xml" Id="Rbc81ae13cdb9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bbf051bab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160b7d31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c43f9df5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88be4a7b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d8855435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31f203c9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a7173230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9a052806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EDWARD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