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ef97e432b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b3e74f40c40d4"/>
  </p:sldMasterIdLst>
  <p:sldIdLst>
    <p:sldId xmlns:r="http://schemas.openxmlformats.org/officeDocument/2006/relationships" id="256" r:id="Rb7c88fa2be294a16"/>
    <p:sldId xmlns:r="http://schemas.openxmlformats.org/officeDocument/2006/relationships" id="257" r:id="Rda5a5ef05d004a90"/>
    <p:sldId xmlns:r="http://schemas.openxmlformats.org/officeDocument/2006/relationships" id="258" r:id="Rfcdaeb87745647aa"/>
    <p:sldId xmlns:r="http://schemas.openxmlformats.org/officeDocument/2006/relationships" id="259" r:id="Raac214dd8df041d9"/>
    <p:sldId xmlns:r="http://schemas.openxmlformats.org/officeDocument/2006/relationships" id="260" r:id="Rd8b8b329933e4400"/>
    <p:sldId xmlns:r="http://schemas.openxmlformats.org/officeDocument/2006/relationships" id="261" r:id="R94af54fff5224ef0"/>
    <p:sldId xmlns:r="http://schemas.openxmlformats.org/officeDocument/2006/relationships" id="262" r:id="R8a0b6e74476e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b3e74f40c40d4" /><Relationship Type="http://schemas.openxmlformats.org/officeDocument/2006/relationships/slide" Target="/ppt/slides/slide1.xml" Id="Rb7c88fa2be294a16" /><Relationship Type="http://schemas.openxmlformats.org/officeDocument/2006/relationships/slide" Target="/ppt/slides/slide2.xml" Id="Rda5a5ef05d004a90" /><Relationship Type="http://schemas.openxmlformats.org/officeDocument/2006/relationships/slide" Target="/ppt/slides/slide3.xml" Id="Rfcdaeb87745647aa" /><Relationship Type="http://schemas.openxmlformats.org/officeDocument/2006/relationships/slide" Target="/ppt/slides/slide4.xml" Id="Raac214dd8df041d9" /><Relationship Type="http://schemas.openxmlformats.org/officeDocument/2006/relationships/slide" Target="/ppt/slides/slide5.xml" Id="Rd8b8b329933e4400" /><Relationship Type="http://schemas.openxmlformats.org/officeDocument/2006/relationships/slide" Target="/ppt/slides/slide6.xml" Id="R94af54fff5224ef0" /><Relationship Type="http://schemas.openxmlformats.org/officeDocument/2006/relationships/slide" Target="/ppt/slides/slide7.xml" Id="R8a0b6e74476e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df389ad07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5de0c1a8c4479" /><Relationship Type="http://schemas.openxmlformats.org/officeDocument/2006/relationships/theme" Target="/ppt/slideMasters/theme/theme1.xml" Id="R5f80d0103849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45de0c1a8c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4063850e1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1479bb566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fdf928c09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3f4ed4c5e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72f3ab0e7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3f4666285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d99287232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EDWARD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Munkerudåsen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