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46c6c5d30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604b49e4a421b"/>
  </p:sldMasterIdLst>
  <p:sldIdLst>
    <p:sldId xmlns:r="http://schemas.openxmlformats.org/officeDocument/2006/relationships" id="256" r:id="Rfcd2e232388b4671"/>
    <p:sldId xmlns:r="http://schemas.openxmlformats.org/officeDocument/2006/relationships" id="257" r:id="Rd5c53fdf659143b9"/>
    <p:sldId xmlns:r="http://schemas.openxmlformats.org/officeDocument/2006/relationships" id="258" r:id="R7e261b51178a40f5"/>
    <p:sldId xmlns:r="http://schemas.openxmlformats.org/officeDocument/2006/relationships" id="259" r:id="R5cdc19f5914f4ace"/>
    <p:sldId xmlns:r="http://schemas.openxmlformats.org/officeDocument/2006/relationships" id="260" r:id="R573b23d9029642fe"/>
    <p:sldId xmlns:r="http://schemas.openxmlformats.org/officeDocument/2006/relationships" id="261" r:id="Rc5aa4e48110844ac"/>
    <p:sldId xmlns:r="http://schemas.openxmlformats.org/officeDocument/2006/relationships" id="262" r:id="Rba247578aaa5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604b49e4a421b" /><Relationship Type="http://schemas.openxmlformats.org/officeDocument/2006/relationships/slide" Target="/ppt/slides/slide1.xml" Id="Rfcd2e232388b4671" /><Relationship Type="http://schemas.openxmlformats.org/officeDocument/2006/relationships/slide" Target="/ppt/slides/slide2.xml" Id="Rd5c53fdf659143b9" /><Relationship Type="http://schemas.openxmlformats.org/officeDocument/2006/relationships/slide" Target="/ppt/slides/slide3.xml" Id="R7e261b51178a40f5" /><Relationship Type="http://schemas.openxmlformats.org/officeDocument/2006/relationships/slide" Target="/ppt/slides/slide4.xml" Id="R5cdc19f5914f4ace" /><Relationship Type="http://schemas.openxmlformats.org/officeDocument/2006/relationships/slide" Target="/ppt/slides/slide5.xml" Id="R573b23d9029642fe" /><Relationship Type="http://schemas.openxmlformats.org/officeDocument/2006/relationships/slide" Target="/ppt/slides/slide6.xml" Id="Rc5aa4e48110844ac" /><Relationship Type="http://schemas.openxmlformats.org/officeDocument/2006/relationships/slide" Target="/ppt/slides/slide7.xml" Id="Rba247578aaa5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5a36e45924c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9cb1c8ad44759" /><Relationship Type="http://schemas.openxmlformats.org/officeDocument/2006/relationships/theme" Target="/ppt/slideMasters/theme/theme1.xml" Id="R3d07af0bddd146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9cb1c8ad447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e8124d99a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bfb4c8443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1d6cee258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0a5bb7f3c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176399665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9f55a3d88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a6d8ce88a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Munkerudåsen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