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08778bdc3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6b9c115bb4dac"/>
  </p:sldMasterIdLst>
  <p:sldIdLst>
    <p:sldId xmlns:r="http://schemas.openxmlformats.org/officeDocument/2006/relationships" id="256" r:id="R04d11439b7a54de3"/>
    <p:sldId xmlns:r="http://schemas.openxmlformats.org/officeDocument/2006/relationships" id="257" r:id="R3f00e52f4ef54ff9"/>
    <p:sldId xmlns:r="http://schemas.openxmlformats.org/officeDocument/2006/relationships" id="258" r:id="R9acfa6cf4a014a89"/>
    <p:sldId xmlns:r="http://schemas.openxmlformats.org/officeDocument/2006/relationships" id="259" r:id="Rbc3c976c76754915"/>
    <p:sldId xmlns:r="http://schemas.openxmlformats.org/officeDocument/2006/relationships" id="260" r:id="R1e07e800580f494e"/>
    <p:sldId xmlns:r="http://schemas.openxmlformats.org/officeDocument/2006/relationships" id="261" r:id="R4b0bc1f3308d488a"/>
    <p:sldId xmlns:r="http://schemas.openxmlformats.org/officeDocument/2006/relationships" id="262" r:id="R3db0fa67754f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6b9c115bb4dac" /><Relationship Type="http://schemas.openxmlformats.org/officeDocument/2006/relationships/slide" Target="/ppt/slides/slide1.xml" Id="R04d11439b7a54de3" /><Relationship Type="http://schemas.openxmlformats.org/officeDocument/2006/relationships/slide" Target="/ppt/slides/slide2.xml" Id="R3f00e52f4ef54ff9" /><Relationship Type="http://schemas.openxmlformats.org/officeDocument/2006/relationships/slide" Target="/ppt/slides/slide3.xml" Id="R9acfa6cf4a014a89" /><Relationship Type="http://schemas.openxmlformats.org/officeDocument/2006/relationships/slide" Target="/ppt/slides/slide4.xml" Id="Rbc3c976c76754915" /><Relationship Type="http://schemas.openxmlformats.org/officeDocument/2006/relationships/slide" Target="/ppt/slides/slide5.xml" Id="R1e07e800580f494e" /><Relationship Type="http://schemas.openxmlformats.org/officeDocument/2006/relationships/slide" Target="/ppt/slides/slide6.xml" Id="R4b0bc1f3308d488a" /><Relationship Type="http://schemas.openxmlformats.org/officeDocument/2006/relationships/slide" Target="/ppt/slides/slide7.xml" Id="R3db0fa67754f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2992ec76e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a4c864994710" /><Relationship Type="http://schemas.openxmlformats.org/officeDocument/2006/relationships/theme" Target="/ppt/slideMasters/theme/theme1.xml" Id="Rd05ba784f07d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3a4c86499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a7312941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6245f166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1045feb7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9c9f1a0e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810595c6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6d59b459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dad8f1a4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ELISE IVARA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