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1fc5dfd3b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33ca3b0404a2f"/>
  </p:sldMasterIdLst>
  <p:sldIdLst>
    <p:sldId xmlns:r="http://schemas.openxmlformats.org/officeDocument/2006/relationships" id="256" r:id="R0d58086e180a442d"/>
    <p:sldId xmlns:r="http://schemas.openxmlformats.org/officeDocument/2006/relationships" id="257" r:id="R7e396679d0984f99"/>
    <p:sldId xmlns:r="http://schemas.openxmlformats.org/officeDocument/2006/relationships" id="258" r:id="Rf2d0a12ec12c4a5a"/>
    <p:sldId xmlns:r="http://schemas.openxmlformats.org/officeDocument/2006/relationships" id="259" r:id="R56faa51f8e1f4f34"/>
    <p:sldId xmlns:r="http://schemas.openxmlformats.org/officeDocument/2006/relationships" id="260" r:id="R1be6e5ec68364014"/>
    <p:sldId xmlns:r="http://schemas.openxmlformats.org/officeDocument/2006/relationships" id="261" r:id="Rba7e2402c34a4baf"/>
    <p:sldId xmlns:r="http://schemas.openxmlformats.org/officeDocument/2006/relationships" id="262" r:id="R9b3d07716b46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33ca3b0404a2f" /><Relationship Type="http://schemas.openxmlformats.org/officeDocument/2006/relationships/slide" Target="/ppt/slides/slide1.xml" Id="R0d58086e180a442d" /><Relationship Type="http://schemas.openxmlformats.org/officeDocument/2006/relationships/slide" Target="/ppt/slides/slide2.xml" Id="R7e396679d0984f99" /><Relationship Type="http://schemas.openxmlformats.org/officeDocument/2006/relationships/slide" Target="/ppt/slides/slide3.xml" Id="Rf2d0a12ec12c4a5a" /><Relationship Type="http://schemas.openxmlformats.org/officeDocument/2006/relationships/slide" Target="/ppt/slides/slide4.xml" Id="R56faa51f8e1f4f34" /><Relationship Type="http://schemas.openxmlformats.org/officeDocument/2006/relationships/slide" Target="/ppt/slides/slide5.xml" Id="R1be6e5ec68364014" /><Relationship Type="http://schemas.openxmlformats.org/officeDocument/2006/relationships/slide" Target="/ppt/slides/slide6.xml" Id="Rba7e2402c34a4baf" /><Relationship Type="http://schemas.openxmlformats.org/officeDocument/2006/relationships/slide" Target="/ppt/slides/slide7.xml" Id="R9b3d07716b46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c85f27d3e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77a4c720b4ea2" /><Relationship Type="http://schemas.openxmlformats.org/officeDocument/2006/relationships/theme" Target="/ppt/slideMasters/theme/theme1.xml" Id="R6e7565a8e1ee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77a4c720b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6f562c7a1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74664c074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a006046f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312d323aa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1a252e186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754e395c8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ac445ca94c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−955 126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SJØFLOT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Enromvegen 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