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da075bb57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1317836ad4692"/>
  </p:sldMasterIdLst>
  <p:sldIdLst>
    <p:sldId xmlns:r="http://schemas.openxmlformats.org/officeDocument/2006/relationships" id="256" r:id="R4cb0bba777a64ead"/>
    <p:sldId xmlns:r="http://schemas.openxmlformats.org/officeDocument/2006/relationships" id="257" r:id="Rf66643205ee34ed2"/>
    <p:sldId xmlns:r="http://schemas.openxmlformats.org/officeDocument/2006/relationships" id="258" r:id="R6c93386594824c8b"/>
    <p:sldId xmlns:r="http://schemas.openxmlformats.org/officeDocument/2006/relationships" id="259" r:id="R6541cac7410f4481"/>
    <p:sldId xmlns:r="http://schemas.openxmlformats.org/officeDocument/2006/relationships" id="260" r:id="Re0dcfe00bda64298"/>
    <p:sldId xmlns:r="http://schemas.openxmlformats.org/officeDocument/2006/relationships" id="261" r:id="R0058e584c055460f"/>
    <p:sldId xmlns:r="http://schemas.openxmlformats.org/officeDocument/2006/relationships" id="262" r:id="R6714729867f34f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1317836ad4692" /><Relationship Type="http://schemas.openxmlformats.org/officeDocument/2006/relationships/slide" Target="/ppt/slides/slide1.xml" Id="R4cb0bba777a64ead" /><Relationship Type="http://schemas.openxmlformats.org/officeDocument/2006/relationships/slide" Target="/ppt/slides/slide2.xml" Id="Rf66643205ee34ed2" /><Relationship Type="http://schemas.openxmlformats.org/officeDocument/2006/relationships/slide" Target="/ppt/slides/slide3.xml" Id="R6c93386594824c8b" /><Relationship Type="http://schemas.openxmlformats.org/officeDocument/2006/relationships/slide" Target="/ppt/slides/slide4.xml" Id="R6541cac7410f4481" /><Relationship Type="http://schemas.openxmlformats.org/officeDocument/2006/relationships/slide" Target="/ppt/slides/slide5.xml" Id="Re0dcfe00bda64298" /><Relationship Type="http://schemas.openxmlformats.org/officeDocument/2006/relationships/slide" Target="/ppt/slides/slide6.xml" Id="R0058e584c055460f" /><Relationship Type="http://schemas.openxmlformats.org/officeDocument/2006/relationships/slide" Target="/ppt/slides/slide7.xml" Id="R6714729867f34f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c19837b48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e206eae7419b" /><Relationship Type="http://schemas.openxmlformats.org/officeDocument/2006/relationships/theme" Target="/ppt/slideMasters/theme/theme1.xml" Id="R3bfb7882db34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be206eae7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fe3f828fc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7bb1be724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8555e0ab8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9e1ed0c4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4b55999e5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41ceddfb34e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d862d674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ORØYANE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ORØYANE AS ble etablert [år] og holder til i Flåm.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1 614 179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25 336 268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48 832 677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AURLAND RESSURSUTVIKLING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5743 Flåm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