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37503192fe44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52952381aa4757"/>
  </p:sldMasterIdLst>
  <p:sldIdLst>
    <p:sldId xmlns:r="http://schemas.openxmlformats.org/officeDocument/2006/relationships" id="256" r:id="Rc3c7bcbd5bfc42a3"/>
    <p:sldId xmlns:r="http://schemas.openxmlformats.org/officeDocument/2006/relationships" id="257" r:id="R51a37d87e3a54558"/>
    <p:sldId xmlns:r="http://schemas.openxmlformats.org/officeDocument/2006/relationships" id="258" r:id="Rd21088efb1d747d9"/>
    <p:sldId xmlns:r="http://schemas.openxmlformats.org/officeDocument/2006/relationships" id="259" r:id="R47e66e62b02b46c3"/>
    <p:sldId xmlns:r="http://schemas.openxmlformats.org/officeDocument/2006/relationships" id="260" r:id="R2a82897955ac405f"/>
    <p:sldId xmlns:r="http://schemas.openxmlformats.org/officeDocument/2006/relationships" id="261" r:id="R10297c7fae93480f"/>
    <p:sldId xmlns:r="http://schemas.openxmlformats.org/officeDocument/2006/relationships" id="262" r:id="Rf0acabd2821f43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2952381aa4757" /><Relationship Type="http://schemas.openxmlformats.org/officeDocument/2006/relationships/slide" Target="/ppt/slides/slide1.xml" Id="Rc3c7bcbd5bfc42a3" /><Relationship Type="http://schemas.openxmlformats.org/officeDocument/2006/relationships/slide" Target="/ppt/slides/slide2.xml" Id="R51a37d87e3a54558" /><Relationship Type="http://schemas.openxmlformats.org/officeDocument/2006/relationships/slide" Target="/ppt/slides/slide3.xml" Id="Rd21088efb1d747d9" /><Relationship Type="http://schemas.openxmlformats.org/officeDocument/2006/relationships/slide" Target="/ppt/slides/slide4.xml" Id="R47e66e62b02b46c3" /><Relationship Type="http://schemas.openxmlformats.org/officeDocument/2006/relationships/slide" Target="/ppt/slides/slide5.xml" Id="R2a82897955ac405f" /><Relationship Type="http://schemas.openxmlformats.org/officeDocument/2006/relationships/slide" Target="/ppt/slides/slide6.xml" Id="R10297c7fae93480f" /><Relationship Type="http://schemas.openxmlformats.org/officeDocument/2006/relationships/slide" Target="/ppt/slides/slide7.xml" Id="Rf0acabd2821f43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7f6dc4c43c42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fccd505d94c68" /><Relationship Type="http://schemas.openxmlformats.org/officeDocument/2006/relationships/theme" Target="/ppt/slideMasters/theme/theme1.xml" Id="R38e1d8939a3244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ffccd505d94c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a7b69db3d42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f9be90f424d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3febe6b9d4c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70d8dfae143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068a5291f43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abc4401df44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eded59cdd4e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SANDVIK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SANDVIK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1 405 143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2 277 496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3 829 628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SANDVIK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Sagstadvegen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5919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927 356 805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