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a1737a563a7143a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09750339d01479a"/>
  </p:sldMasterIdLst>
  <p:sldIdLst>
    <p:sldId xmlns:r="http://schemas.openxmlformats.org/officeDocument/2006/relationships" id="256" r:id="R12d90ba4c521470e"/>
    <p:sldId xmlns:r="http://schemas.openxmlformats.org/officeDocument/2006/relationships" id="257" r:id="R95c8b10cd7d64b75"/>
    <p:sldId xmlns:r="http://schemas.openxmlformats.org/officeDocument/2006/relationships" id="258" r:id="R9227b446abdd43a0"/>
    <p:sldId xmlns:r="http://schemas.openxmlformats.org/officeDocument/2006/relationships" id="259" r:id="Ra70db76ebc9f4b19"/>
    <p:sldId xmlns:r="http://schemas.openxmlformats.org/officeDocument/2006/relationships" id="260" r:id="R98f6a2422a664e11"/>
    <p:sldId xmlns:r="http://schemas.openxmlformats.org/officeDocument/2006/relationships" id="261" r:id="Rcb3dff5eabfc4c90"/>
    <p:sldId xmlns:r="http://schemas.openxmlformats.org/officeDocument/2006/relationships" id="262" r:id="Rc5fd2882a0e2460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09750339d01479a" /><Relationship Type="http://schemas.openxmlformats.org/officeDocument/2006/relationships/slide" Target="/ppt/slides/slide1.xml" Id="R12d90ba4c521470e" /><Relationship Type="http://schemas.openxmlformats.org/officeDocument/2006/relationships/slide" Target="/ppt/slides/slide2.xml" Id="R95c8b10cd7d64b75" /><Relationship Type="http://schemas.openxmlformats.org/officeDocument/2006/relationships/slide" Target="/ppt/slides/slide3.xml" Id="R9227b446abdd43a0" /><Relationship Type="http://schemas.openxmlformats.org/officeDocument/2006/relationships/slide" Target="/ppt/slides/slide4.xml" Id="Ra70db76ebc9f4b19" /><Relationship Type="http://schemas.openxmlformats.org/officeDocument/2006/relationships/slide" Target="/ppt/slides/slide5.xml" Id="R98f6a2422a664e11" /><Relationship Type="http://schemas.openxmlformats.org/officeDocument/2006/relationships/slide" Target="/ppt/slides/slide6.xml" Id="Rcb3dff5eabfc4c90" /><Relationship Type="http://schemas.openxmlformats.org/officeDocument/2006/relationships/slide" Target="/ppt/slides/slide7.xml" Id="Rc5fd2882a0e2460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6fdbef5a5fee476b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863a2cc82ff4a17" /><Relationship Type="http://schemas.openxmlformats.org/officeDocument/2006/relationships/theme" Target="/ppt/slideMasters/theme/theme1.xml" Id="R41fb893395fe455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3863a2cc82ff4a1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e28a1acda49a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979b208fb2a4d56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c61190dd6b641d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1d69b1e6404be0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b19d825ebc04c4e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34ac299a44e8e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0cf8831c935493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BALANSE REGNSKAP OG RÅDGIVING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BALANSE REGNSKAP OG RÅDGIVING AS ble etablert [år] og holder til i Verdal.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3 558 509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536 917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418 082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864 103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1 455 735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NORGESTAK NORGE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S.J. HOLDING AS  –  49,0 %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Johannes Minsaas plass 6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7650 Verdal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927 355 159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BALANSE REGNSKAP OG RÅDGIVING AS</a:t>
            </a:r>
          </a:p>
        </p:txBody>
      </p:sp>
    </p:spTree>
  </p:cSld>
  <p:clrMapOvr>
    <a:masterClrMapping xmlns:a="http://schemas.openxmlformats.org/drawingml/2006/main"/>
  </p:clrMapOvr>
</p:sld>
</file>