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5526416ade48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af39f0333140dd"/>
  </p:sldMasterIdLst>
  <p:sldIdLst>
    <p:sldId xmlns:r="http://schemas.openxmlformats.org/officeDocument/2006/relationships" id="256" r:id="Ra3c36062e3fc4abe"/>
    <p:sldId xmlns:r="http://schemas.openxmlformats.org/officeDocument/2006/relationships" id="257" r:id="R4cdbb811d63f4140"/>
    <p:sldId xmlns:r="http://schemas.openxmlformats.org/officeDocument/2006/relationships" id="258" r:id="R4e0d56a2d27948df"/>
    <p:sldId xmlns:r="http://schemas.openxmlformats.org/officeDocument/2006/relationships" id="259" r:id="Rfecde3e59f5b4150"/>
    <p:sldId xmlns:r="http://schemas.openxmlformats.org/officeDocument/2006/relationships" id="260" r:id="R8da1a78e2a46486d"/>
    <p:sldId xmlns:r="http://schemas.openxmlformats.org/officeDocument/2006/relationships" id="261" r:id="R86d56cabaf0547c3"/>
    <p:sldId xmlns:r="http://schemas.openxmlformats.org/officeDocument/2006/relationships" id="262" r:id="R2e5e1f03f9de43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af39f0333140dd" /><Relationship Type="http://schemas.openxmlformats.org/officeDocument/2006/relationships/slide" Target="/ppt/slides/slide1.xml" Id="Ra3c36062e3fc4abe" /><Relationship Type="http://schemas.openxmlformats.org/officeDocument/2006/relationships/slide" Target="/ppt/slides/slide2.xml" Id="R4cdbb811d63f4140" /><Relationship Type="http://schemas.openxmlformats.org/officeDocument/2006/relationships/slide" Target="/ppt/slides/slide3.xml" Id="R4e0d56a2d27948df" /><Relationship Type="http://schemas.openxmlformats.org/officeDocument/2006/relationships/slide" Target="/ppt/slides/slide4.xml" Id="Rfecde3e59f5b4150" /><Relationship Type="http://schemas.openxmlformats.org/officeDocument/2006/relationships/slide" Target="/ppt/slides/slide5.xml" Id="R8da1a78e2a46486d" /><Relationship Type="http://schemas.openxmlformats.org/officeDocument/2006/relationships/slide" Target="/ppt/slides/slide6.xml" Id="R86d56cabaf0547c3" /><Relationship Type="http://schemas.openxmlformats.org/officeDocument/2006/relationships/slide" Target="/ppt/slides/slide7.xml" Id="R2e5e1f03f9de43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ae9708d74744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282c5efeb4a06" /><Relationship Type="http://schemas.openxmlformats.org/officeDocument/2006/relationships/theme" Target="/ppt/slideMasters/theme/theme1.xml" Id="R9b4a2cd089fd4e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8282c5efeb4a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c6bada62c45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47d90fbc14d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c34a9528842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4a234f9ae41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4f6cc3e294e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e4ec2664a40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7e232986048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JSM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JSM AS ble etablert [år] og holder til i Kvelde.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310 992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990 454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1 333 866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HERLAND GLENNA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Hogstet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3282 Kvelde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927 347 997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JSM AS</a:t>
            </a:r>
          </a:p>
        </p:txBody>
      </p:sp>
    </p:spTree>
  </p:cSld>
  <p:clrMapOvr>
    <a:masterClrMapping xmlns:a="http://schemas.openxmlformats.org/drawingml/2006/main"/>
  </p:clrMapOvr>
</p:sld>
</file>