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a79b2bfa4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2012cbcfe48b3"/>
  </p:sldMasterIdLst>
  <p:sldIdLst>
    <p:sldId xmlns:r="http://schemas.openxmlformats.org/officeDocument/2006/relationships" id="256" r:id="Ra35d13c87b884c9f"/>
    <p:sldId xmlns:r="http://schemas.openxmlformats.org/officeDocument/2006/relationships" id="257" r:id="Rea57ea8090204a17"/>
    <p:sldId xmlns:r="http://schemas.openxmlformats.org/officeDocument/2006/relationships" id="258" r:id="Rfbc0b6c4d7c94056"/>
    <p:sldId xmlns:r="http://schemas.openxmlformats.org/officeDocument/2006/relationships" id="259" r:id="R0499c0261dbc4610"/>
    <p:sldId xmlns:r="http://schemas.openxmlformats.org/officeDocument/2006/relationships" id="260" r:id="R015803042e58479b"/>
    <p:sldId xmlns:r="http://schemas.openxmlformats.org/officeDocument/2006/relationships" id="261" r:id="R30baa6b2aadf4702"/>
    <p:sldId xmlns:r="http://schemas.openxmlformats.org/officeDocument/2006/relationships" id="262" r:id="Rd128134b0be9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012cbcfe48b3" /><Relationship Type="http://schemas.openxmlformats.org/officeDocument/2006/relationships/slide" Target="/ppt/slides/slide1.xml" Id="Ra35d13c87b884c9f" /><Relationship Type="http://schemas.openxmlformats.org/officeDocument/2006/relationships/slide" Target="/ppt/slides/slide2.xml" Id="Rea57ea8090204a17" /><Relationship Type="http://schemas.openxmlformats.org/officeDocument/2006/relationships/slide" Target="/ppt/slides/slide3.xml" Id="Rfbc0b6c4d7c94056" /><Relationship Type="http://schemas.openxmlformats.org/officeDocument/2006/relationships/slide" Target="/ppt/slides/slide4.xml" Id="R0499c0261dbc4610" /><Relationship Type="http://schemas.openxmlformats.org/officeDocument/2006/relationships/slide" Target="/ppt/slides/slide5.xml" Id="R015803042e58479b" /><Relationship Type="http://schemas.openxmlformats.org/officeDocument/2006/relationships/slide" Target="/ppt/slides/slide6.xml" Id="R30baa6b2aadf4702" /><Relationship Type="http://schemas.openxmlformats.org/officeDocument/2006/relationships/slide" Target="/ppt/slides/slide7.xml" Id="Rd128134b0be9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6f380b038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e44555cb4680" /><Relationship Type="http://schemas.openxmlformats.org/officeDocument/2006/relationships/theme" Target="/ppt/slideMasters/theme/theme1.xml" Id="R59e7c8484c10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0e44555cb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a7ee31d3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b69222c8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31107121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d66d4ee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2be702c06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c7172b7f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95ad264d4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