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b365a5c3d249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a372d03e844ac2"/>
  </p:sldMasterIdLst>
  <p:sldIdLst>
    <p:sldId xmlns:r="http://schemas.openxmlformats.org/officeDocument/2006/relationships" id="256" r:id="R9025f41eac9d4d30"/>
    <p:sldId xmlns:r="http://schemas.openxmlformats.org/officeDocument/2006/relationships" id="257" r:id="R9b35ae84659f4950"/>
    <p:sldId xmlns:r="http://schemas.openxmlformats.org/officeDocument/2006/relationships" id="258" r:id="R911d874ad82647d5"/>
    <p:sldId xmlns:r="http://schemas.openxmlformats.org/officeDocument/2006/relationships" id="259" r:id="R2daaf3cf77174cc6"/>
    <p:sldId xmlns:r="http://schemas.openxmlformats.org/officeDocument/2006/relationships" id="260" r:id="R5fe986ef766a4e22"/>
    <p:sldId xmlns:r="http://schemas.openxmlformats.org/officeDocument/2006/relationships" id="261" r:id="R8a702cac2fa04f0f"/>
    <p:sldId xmlns:r="http://schemas.openxmlformats.org/officeDocument/2006/relationships" id="262" r:id="R1feb7389a5374a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a372d03e844ac2" /><Relationship Type="http://schemas.openxmlformats.org/officeDocument/2006/relationships/slide" Target="/ppt/slides/slide1.xml" Id="R9025f41eac9d4d30" /><Relationship Type="http://schemas.openxmlformats.org/officeDocument/2006/relationships/slide" Target="/ppt/slides/slide2.xml" Id="R9b35ae84659f4950" /><Relationship Type="http://schemas.openxmlformats.org/officeDocument/2006/relationships/slide" Target="/ppt/slides/slide3.xml" Id="R911d874ad82647d5" /><Relationship Type="http://schemas.openxmlformats.org/officeDocument/2006/relationships/slide" Target="/ppt/slides/slide4.xml" Id="R2daaf3cf77174cc6" /><Relationship Type="http://schemas.openxmlformats.org/officeDocument/2006/relationships/slide" Target="/ppt/slides/slide5.xml" Id="R5fe986ef766a4e22" /><Relationship Type="http://schemas.openxmlformats.org/officeDocument/2006/relationships/slide" Target="/ppt/slides/slide6.xml" Id="R8a702cac2fa04f0f" /><Relationship Type="http://schemas.openxmlformats.org/officeDocument/2006/relationships/slide" Target="/ppt/slides/slide7.xml" Id="R1feb7389a5374a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fc286822f342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79abe5c4f473a" /><Relationship Type="http://schemas.openxmlformats.org/officeDocument/2006/relationships/theme" Target="/ppt/slideMasters/theme/theme1.xml" Id="Rae4ae93948e940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179abe5c4f47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b9a7112ae44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16183d88a42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4f7f7e23446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019d96e7c48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fa94c9c484d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99766712342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16a0e72464b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MARKHUS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MARKHUS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MARKHUS INVEST AS ble etablert [år] og holder til i Inderøy.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MARKHUS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MARKHUS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MARKHUS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470 434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481 922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492 018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MARKHUS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MARKHUS 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MARKHUS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Nessveet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7670 Inderøy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927 261 375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MARKHUS INVEST AS</a:t>
            </a:r>
          </a:p>
        </p:txBody>
      </p:sp>
    </p:spTree>
  </p:cSld>
  <p:clrMapOvr>
    <a:masterClrMapping xmlns:a="http://schemas.openxmlformats.org/drawingml/2006/main"/>
  </p:clrMapOvr>
</p:sld>
</file>