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4f7ac5e02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b3ae31f10466c"/>
  </p:sldMasterIdLst>
  <p:sldIdLst>
    <p:sldId xmlns:r="http://schemas.openxmlformats.org/officeDocument/2006/relationships" id="256" r:id="R68dea9d620d74829"/>
    <p:sldId xmlns:r="http://schemas.openxmlformats.org/officeDocument/2006/relationships" id="257" r:id="R6d02128f28aa4a98"/>
    <p:sldId xmlns:r="http://schemas.openxmlformats.org/officeDocument/2006/relationships" id="258" r:id="Rc6cf95accc604867"/>
    <p:sldId xmlns:r="http://schemas.openxmlformats.org/officeDocument/2006/relationships" id="259" r:id="R948c77e7b7af473c"/>
    <p:sldId xmlns:r="http://schemas.openxmlformats.org/officeDocument/2006/relationships" id="260" r:id="R388764132c694dd9"/>
    <p:sldId xmlns:r="http://schemas.openxmlformats.org/officeDocument/2006/relationships" id="261" r:id="R2caf6a848e6847bd"/>
    <p:sldId xmlns:r="http://schemas.openxmlformats.org/officeDocument/2006/relationships" id="262" r:id="R868d50adfb10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b3ae31f10466c" /><Relationship Type="http://schemas.openxmlformats.org/officeDocument/2006/relationships/slide" Target="/ppt/slides/slide1.xml" Id="R68dea9d620d74829" /><Relationship Type="http://schemas.openxmlformats.org/officeDocument/2006/relationships/slide" Target="/ppt/slides/slide2.xml" Id="R6d02128f28aa4a98" /><Relationship Type="http://schemas.openxmlformats.org/officeDocument/2006/relationships/slide" Target="/ppt/slides/slide3.xml" Id="Rc6cf95accc604867" /><Relationship Type="http://schemas.openxmlformats.org/officeDocument/2006/relationships/slide" Target="/ppt/slides/slide4.xml" Id="R948c77e7b7af473c" /><Relationship Type="http://schemas.openxmlformats.org/officeDocument/2006/relationships/slide" Target="/ppt/slides/slide5.xml" Id="R388764132c694dd9" /><Relationship Type="http://schemas.openxmlformats.org/officeDocument/2006/relationships/slide" Target="/ppt/slides/slide6.xml" Id="R2caf6a848e6847bd" /><Relationship Type="http://schemas.openxmlformats.org/officeDocument/2006/relationships/slide" Target="/ppt/slides/slide7.xml" Id="R868d50adfb10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99979a180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6671182114f4c" /><Relationship Type="http://schemas.openxmlformats.org/officeDocument/2006/relationships/theme" Target="/ppt/slideMasters/theme/theme1.xml" Id="Ra68e1a0a1915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667118211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8aafbdfdd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54dca833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222d7b82e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daaba81a3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c775db6e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447bfa6c4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9d33d93f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STIG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