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a8ba58be5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b362a7d134eef"/>
  </p:sldMasterIdLst>
  <p:sldIdLst>
    <p:sldId xmlns:r="http://schemas.openxmlformats.org/officeDocument/2006/relationships" id="256" r:id="R898de203a22e422a"/>
    <p:sldId xmlns:r="http://schemas.openxmlformats.org/officeDocument/2006/relationships" id="257" r:id="R0e04d8e84bda4c71"/>
    <p:sldId xmlns:r="http://schemas.openxmlformats.org/officeDocument/2006/relationships" id="258" r:id="R5746499eed0e429a"/>
    <p:sldId xmlns:r="http://schemas.openxmlformats.org/officeDocument/2006/relationships" id="259" r:id="R915a64ad171c405e"/>
    <p:sldId xmlns:r="http://schemas.openxmlformats.org/officeDocument/2006/relationships" id="260" r:id="Rf143013a48364f6c"/>
    <p:sldId xmlns:r="http://schemas.openxmlformats.org/officeDocument/2006/relationships" id="261" r:id="Rd228c2714b9f4428"/>
    <p:sldId xmlns:r="http://schemas.openxmlformats.org/officeDocument/2006/relationships" id="262" r:id="Rcd9697571112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b362a7d134eef" /><Relationship Type="http://schemas.openxmlformats.org/officeDocument/2006/relationships/slide" Target="/ppt/slides/slide1.xml" Id="R898de203a22e422a" /><Relationship Type="http://schemas.openxmlformats.org/officeDocument/2006/relationships/slide" Target="/ppt/slides/slide2.xml" Id="R0e04d8e84bda4c71" /><Relationship Type="http://schemas.openxmlformats.org/officeDocument/2006/relationships/slide" Target="/ppt/slides/slide3.xml" Id="R5746499eed0e429a" /><Relationship Type="http://schemas.openxmlformats.org/officeDocument/2006/relationships/slide" Target="/ppt/slides/slide4.xml" Id="R915a64ad171c405e" /><Relationship Type="http://schemas.openxmlformats.org/officeDocument/2006/relationships/slide" Target="/ppt/slides/slide5.xml" Id="Rf143013a48364f6c" /><Relationship Type="http://schemas.openxmlformats.org/officeDocument/2006/relationships/slide" Target="/ppt/slides/slide6.xml" Id="Rd228c2714b9f4428" /><Relationship Type="http://schemas.openxmlformats.org/officeDocument/2006/relationships/slide" Target="/ppt/slides/slide7.xml" Id="Rcd9697571112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fe808beb0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d47f544e46bf" /><Relationship Type="http://schemas.openxmlformats.org/officeDocument/2006/relationships/theme" Target="/ppt/slideMasters/theme/theme1.xml" Id="Rf733b1f3d3d6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ed47f544e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21072c7b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c4a98459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8b776ba3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0d9ac554d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7fc1c6fc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0a5f35ad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e24f0599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