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d72a93846440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b66ab88e6411d"/>
  </p:sldMasterIdLst>
  <p:sldIdLst>
    <p:sldId xmlns:r="http://schemas.openxmlformats.org/officeDocument/2006/relationships" id="256" r:id="R263af351ca674166"/>
    <p:sldId xmlns:r="http://schemas.openxmlformats.org/officeDocument/2006/relationships" id="257" r:id="R0d713eea37344cf9"/>
    <p:sldId xmlns:r="http://schemas.openxmlformats.org/officeDocument/2006/relationships" id="258" r:id="R2b06905a16384f76"/>
    <p:sldId xmlns:r="http://schemas.openxmlformats.org/officeDocument/2006/relationships" id="259" r:id="Rb2ea79935d1e4c6c"/>
    <p:sldId xmlns:r="http://schemas.openxmlformats.org/officeDocument/2006/relationships" id="260" r:id="Ra0fd578ca9c74ea5"/>
    <p:sldId xmlns:r="http://schemas.openxmlformats.org/officeDocument/2006/relationships" id="261" r:id="R92d7455867c74598"/>
    <p:sldId xmlns:r="http://schemas.openxmlformats.org/officeDocument/2006/relationships" id="262" r:id="R6fffb42e574a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b66ab88e6411d" /><Relationship Type="http://schemas.openxmlformats.org/officeDocument/2006/relationships/slide" Target="/ppt/slides/slide1.xml" Id="R263af351ca674166" /><Relationship Type="http://schemas.openxmlformats.org/officeDocument/2006/relationships/slide" Target="/ppt/slides/slide2.xml" Id="R0d713eea37344cf9" /><Relationship Type="http://schemas.openxmlformats.org/officeDocument/2006/relationships/slide" Target="/ppt/slides/slide3.xml" Id="R2b06905a16384f76" /><Relationship Type="http://schemas.openxmlformats.org/officeDocument/2006/relationships/slide" Target="/ppt/slides/slide4.xml" Id="Rb2ea79935d1e4c6c" /><Relationship Type="http://schemas.openxmlformats.org/officeDocument/2006/relationships/slide" Target="/ppt/slides/slide5.xml" Id="Ra0fd578ca9c74ea5" /><Relationship Type="http://schemas.openxmlformats.org/officeDocument/2006/relationships/slide" Target="/ppt/slides/slide6.xml" Id="R92d7455867c74598" /><Relationship Type="http://schemas.openxmlformats.org/officeDocument/2006/relationships/slide" Target="/ppt/slides/slide7.xml" Id="R6fffb42e574a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ce3f0a7eed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33847b8aa4a2b" /><Relationship Type="http://schemas.openxmlformats.org/officeDocument/2006/relationships/theme" Target="/ppt/slideMasters/theme/theme1.xml" Id="Rc4d21c4bb6a1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33847b8aa4a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c8224569e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65c4f1f0e46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8285b22814b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7ac6eb6f448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691b241454c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5e78de94045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d316939ed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KR-INVEST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KAI-RUNE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9517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927 207 621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KR-INVEST AS</a:t>
            </a:r>
          </a:p>
        </p:txBody>
      </p:sp>
    </p:spTree>
  </p:cSld>
  <p:clrMapOvr>
    <a:masterClrMapping xmlns:a="http://schemas.openxmlformats.org/drawingml/2006/main"/>
  </p:clrMapOvr>
</p:sld>
</file>