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b1d507493542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988fb50f644f50"/>
  </p:sldMasterIdLst>
  <p:sldIdLst>
    <p:sldId xmlns:r="http://schemas.openxmlformats.org/officeDocument/2006/relationships" id="256" r:id="R39d3fbb4ac72402d"/>
    <p:sldId xmlns:r="http://schemas.openxmlformats.org/officeDocument/2006/relationships" id="257" r:id="R20a2795aab1044ab"/>
    <p:sldId xmlns:r="http://schemas.openxmlformats.org/officeDocument/2006/relationships" id="258" r:id="R2bb8707766184854"/>
    <p:sldId xmlns:r="http://schemas.openxmlformats.org/officeDocument/2006/relationships" id="259" r:id="R0e67c3a3847b41e2"/>
    <p:sldId xmlns:r="http://schemas.openxmlformats.org/officeDocument/2006/relationships" id="260" r:id="R5b536ba835274447"/>
    <p:sldId xmlns:r="http://schemas.openxmlformats.org/officeDocument/2006/relationships" id="261" r:id="Rb9d818133c5f4326"/>
    <p:sldId xmlns:r="http://schemas.openxmlformats.org/officeDocument/2006/relationships" id="262" r:id="R0446e3493d0f4f8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988fb50f644f50" /><Relationship Type="http://schemas.openxmlformats.org/officeDocument/2006/relationships/slide" Target="/ppt/slides/slide1.xml" Id="R39d3fbb4ac72402d" /><Relationship Type="http://schemas.openxmlformats.org/officeDocument/2006/relationships/slide" Target="/ppt/slides/slide2.xml" Id="R20a2795aab1044ab" /><Relationship Type="http://schemas.openxmlformats.org/officeDocument/2006/relationships/slide" Target="/ppt/slides/slide3.xml" Id="R2bb8707766184854" /><Relationship Type="http://schemas.openxmlformats.org/officeDocument/2006/relationships/slide" Target="/ppt/slides/slide4.xml" Id="R0e67c3a3847b41e2" /><Relationship Type="http://schemas.openxmlformats.org/officeDocument/2006/relationships/slide" Target="/ppt/slides/slide5.xml" Id="R5b536ba835274447" /><Relationship Type="http://schemas.openxmlformats.org/officeDocument/2006/relationships/slide" Target="/ppt/slides/slide6.xml" Id="Rb9d818133c5f4326" /><Relationship Type="http://schemas.openxmlformats.org/officeDocument/2006/relationships/slide" Target="/ppt/slides/slide7.xml" Id="R0446e3493d0f4f8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ea18dd48594b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8ae96623b409f" /><Relationship Type="http://schemas.openxmlformats.org/officeDocument/2006/relationships/theme" Target="/ppt/slideMasters/theme/theme1.xml" Id="R4cc4cf28e1094f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88ae96623b40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cb8be2bc346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8203454cd44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1209584674e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ae6d0a4bf42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96745ed3a4c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3a6bbd9814d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46864681424ec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91X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91X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91X GROUP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91X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91X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91X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225 043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1 289 467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91X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 MAGNUS MEINICH-BACHE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JESSICA MARIA ELISABETH MEINICH-BACHE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91X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Sven Magnus Meinich-Bache, Kubakken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4324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svenmeinichbache@gmail.com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927 203 146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91X GROUP AS</a:t>
            </a:r>
          </a:p>
        </p:txBody>
      </p:sp>
    </p:spTree>
  </p:cSld>
  <p:clrMapOvr>
    <a:masterClrMapping xmlns:a="http://schemas.openxmlformats.org/drawingml/2006/main"/>
  </p:clrMapOvr>
</p:sld>
</file>