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fa4c8a542247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9c1f8026354d79"/>
  </p:sldMasterIdLst>
  <p:sldIdLst>
    <p:sldId xmlns:r="http://schemas.openxmlformats.org/officeDocument/2006/relationships" id="256" r:id="R1778a5f472de4e52"/>
    <p:sldId xmlns:r="http://schemas.openxmlformats.org/officeDocument/2006/relationships" id="257" r:id="Rc8d4267515bb4c24"/>
    <p:sldId xmlns:r="http://schemas.openxmlformats.org/officeDocument/2006/relationships" id="258" r:id="R6ce0ac8f0b7f4418"/>
    <p:sldId xmlns:r="http://schemas.openxmlformats.org/officeDocument/2006/relationships" id="259" r:id="Rb844824dd2e44e09"/>
    <p:sldId xmlns:r="http://schemas.openxmlformats.org/officeDocument/2006/relationships" id="260" r:id="R48c6c4fa6f3f4dca"/>
    <p:sldId xmlns:r="http://schemas.openxmlformats.org/officeDocument/2006/relationships" id="261" r:id="Re9f50fbe2bbe4821"/>
    <p:sldId xmlns:r="http://schemas.openxmlformats.org/officeDocument/2006/relationships" id="262" r:id="Ra89480f90e2244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9c1f8026354d79" /><Relationship Type="http://schemas.openxmlformats.org/officeDocument/2006/relationships/slide" Target="/ppt/slides/slide1.xml" Id="R1778a5f472de4e52" /><Relationship Type="http://schemas.openxmlformats.org/officeDocument/2006/relationships/slide" Target="/ppt/slides/slide2.xml" Id="Rc8d4267515bb4c24" /><Relationship Type="http://schemas.openxmlformats.org/officeDocument/2006/relationships/slide" Target="/ppt/slides/slide3.xml" Id="R6ce0ac8f0b7f4418" /><Relationship Type="http://schemas.openxmlformats.org/officeDocument/2006/relationships/slide" Target="/ppt/slides/slide4.xml" Id="Rb844824dd2e44e09" /><Relationship Type="http://schemas.openxmlformats.org/officeDocument/2006/relationships/slide" Target="/ppt/slides/slide5.xml" Id="R48c6c4fa6f3f4dca" /><Relationship Type="http://schemas.openxmlformats.org/officeDocument/2006/relationships/slide" Target="/ppt/slides/slide6.xml" Id="Re9f50fbe2bbe4821" /><Relationship Type="http://schemas.openxmlformats.org/officeDocument/2006/relationships/slide" Target="/ppt/slides/slide7.xml" Id="Ra89480f90e2244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c5f096880f48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eedbf79ed44c0" /><Relationship Type="http://schemas.openxmlformats.org/officeDocument/2006/relationships/theme" Target="/ppt/slideMasters/theme/theme1.xml" Id="R8bed177ebe104a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4eedbf79ed44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c9e0a6ce64a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18f161eca48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5fbc7652449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31295860541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ff69bf19f4e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4aeaf3f2946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ce0f6aea04d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REVISJONSSENTRALEN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REVISJONSSENTRALEN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4 844 493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4 853 509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EGGAN ANN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Revisjonskomp. Midt-Norge AS, Sluppenvegen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927 173 972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