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453b1e055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0ca3ad9024504"/>
  </p:sldMasterIdLst>
  <p:sldIdLst>
    <p:sldId xmlns:r="http://schemas.openxmlformats.org/officeDocument/2006/relationships" id="256" r:id="Rba4852ba15c543c2"/>
    <p:sldId xmlns:r="http://schemas.openxmlformats.org/officeDocument/2006/relationships" id="257" r:id="Rf8c7b81124ce4b1b"/>
    <p:sldId xmlns:r="http://schemas.openxmlformats.org/officeDocument/2006/relationships" id="258" r:id="R50d68921cf81400c"/>
    <p:sldId xmlns:r="http://schemas.openxmlformats.org/officeDocument/2006/relationships" id="259" r:id="Rceb7427e92084652"/>
    <p:sldId xmlns:r="http://schemas.openxmlformats.org/officeDocument/2006/relationships" id="260" r:id="R9656b323e0f74503"/>
    <p:sldId xmlns:r="http://schemas.openxmlformats.org/officeDocument/2006/relationships" id="261" r:id="R861f885cb2a04883"/>
    <p:sldId xmlns:r="http://schemas.openxmlformats.org/officeDocument/2006/relationships" id="262" r:id="Ra2d891709d43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0ca3ad9024504" /><Relationship Type="http://schemas.openxmlformats.org/officeDocument/2006/relationships/slide" Target="/ppt/slides/slide1.xml" Id="Rba4852ba15c543c2" /><Relationship Type="http://schemas.openxmlformats.org/officeDocument/2006/relationships/slide" Target="/ppt/slides/slide2.xml" Id="Rf8c7b81124ce4b1b" /><Relationship Type="http://schemas.openxmlformats.org/officeDocument/2006/relationships/slide" Target="/ppt/slides/slide3.xml" Id="R50d68921cf81400c" /><Relationship Type="http://schemas.openxmlformats.org/officeDocument/2006/relationships/slide" Target="/ppt/slides/slide4.xml" Id="Rceb7427e92084652" /><Relationship Type="http://schemas.openxmlformats.org/officeDocument/2006/relationships/slide" Target="/ppt/slides/slide5.xml" Id="R9656b323e0f74503" /><Relationship Type="http://schemas.openxmlformats.org/officeDocument/2006/relationships/slide" Target="/ppt/slides/slide6.xml" Id="R861f885cb2a04883" /><Relationship Type="http://schemas.openxmlformats.org/officeDocument/2006/relationships/slide" Target="/ppt/slides/slide7.xml" Id="Ra2d891709d43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37d3f0ba8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59fd1f022410c" /><Relationship Type="http://schemas.openxmlformats.org/officeDocument/2006/relationships/theme" Target="/ppt/slideMasters/theme/theme1.xml" Id="R706f2a017e89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59fd1f022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b15785ffc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b27eb121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1dade03e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e5371555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33cb55db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fc39dec2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b75e5edc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