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42adb23d5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3319df5134f72"/>
  </p:sldMasterIdLst>
  <p:sldIdLst>
    <p:sldId xmlns:r="http://schemas.openxmlformats.org/officeDocument/2006/relationships" id="256" r:id="R0be4a61368644b1e"/>
    <p:sldId xmlns:r="http://schemas.openxmlformats.org/officeDocument/2006/relationships" id="257" r:id="Rca434f03d5314797"/>
    <p:sldId xmlns:r="http://schemas.openxmlformats.org/officeDocument/2006/relationships" id="258" r:id="Rf3518436129e4fc6"/>
    <p:sldId xmlns:r="http://schemas.openxmlformats.org/officeDocument/2006/relationships" id="259" r:id="R7b179aa4294c4412"/>
    <p:sldId xmlns:r="http://schemas.openxmlformats.org/officeDocument/2006/relationships" id="260" r:id="R0f925eed33224138"/>
    <p:sldId xmlns:r="http://schemas.openxmlformats.org/officeDocument/2006/relationships" id="261" r:id="R9c0e76e4e9b54302"/>
    <p:sldId xmlns:r="http://schemas.openxmlformats.org/officeDocument/2006/relationships" id="262" r:id="Rcc73c0cfa5ea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3319df5134f72" /><Relationship Type="http://schemas.openxmlformats.org/officeDocument/2006/relationships/slide" Target="/ppt/slides/slide1.xml" Id="R0be4a61368644b1e" /><Relationship Type="http://schemas.openxmlformats.org/officeDocument/2006/relationships/slide" Target="/ppt/slides/slide2.xml" Id="Rca434f03d5314797" /><Relationship Type="http://schemas.openxmlformats.org/officeDocument/2006/relationships/slide" Target="/ppt/slides/slide3.xml" Id="Rf3518436129e4fc6" /><Relationship Type="http://schemas.openxmlformats.org/officeDocument/2006/relationships/slide" Target="/ppt/slides/slide4.xml" Id="R7b179aa4294c4412" /><Relationship Type="http://schemas.openxmlformats.org/officeDocument/2006/relationships/slide" Target="/ppt/slides/slide5.xml" Id="R0f925eed33224138" /><Relationship Type="http://schemas.openxmlformats.org/officeDocument/2006/relationships/slide" Target="/ppt/slides/slide6.xml" Id="R9c0e76e4e9b54302" /><Relationship Type="http://schemas.openxmlformats.org/officeDocument/2006/relationships/slide" Target="/ppt/slides/slide7.xml" Id="Rcc73c0cfa5ea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cae3a2bc8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81dc08c2430e" /><Relationship Type="http://schemas.openxmlformats.org/officeDocument/2006/relationships/theme" Target="/ppt/slideMasters/theme/theme1.xml" Id="R84b0a1965fa5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981dc08c2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b4d46c70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aed4fdfa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dbee8464e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55be909c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77104cd68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3a223aaa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3b30092f5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NINA SOLLIE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TOR CHRISTIAN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