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434d26807b4f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1517d86a204d1d"/>
  </p:sldMasterIdLst>
  <p:sldIdLst>
    <p:sldId xmlns:r="http://schemas.openxmlformats.org/officeDocument/2006/relationships" id="256" r:id="R785da4e2f5984dd0"/>
    <p:sldId xmlns:r="http://schemas.openxmlformats.org/officeDocument/2006/relationships" id="257" r:id="R4bd2d944ec6e4bc5"/>
    <p:sldId xmlns:r="http://schemas.openxmlformats.org/officeDocument/2006/relationships" id="258" r:id="R9e5796e5900d4a48"/>
    <p:sldId xmlns:r="http://schemas.openxmlformats.org/officeDocument/2006/relationships" id="259" r:id="R0dacc9eb865442c7"/>
    <p:sldId xmlns:r="http://schemas.openxmlformats.org/officeDocument/2006/relationships" id="260" r:id="Rbbe7c18407f34793"/>
    <p:sldId xmlns:r="http://schemas.openxmlformats.org/officeDocument/2006/relationships" id="261" r:id="Rfeaaaeb0ad9c4cc3"/>
    <p:sldId xmlns:r="http://schemas.openxmlformats.org/officeDocument/2006/relationships" id="262" r:id="Rdb12a9a45eda4a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1517d86a204d1d" /><Relationship Type="http://schemas.openxmlformats.org/officeDocument/2006/relationships/slide" Target="/ppt/slides/slide1.xml" Id="R785da4e2f5984dd0" /><Relationship Type="http://schemas.openxmlformats.org/officeDocument/2006/relationships/slide" Target="/ppt/slides/slide2.xml" Id="R4bd2d944ec6e4bc5" /><Relationship Type="http://schemas.openxmlformats.org/officeDocument/2006/relationships/slide" Target="/ppt/slides/slide3.xml" Id="R9e5796e5900d4a48" /><Relationship Type="http://schemas.openxmlformats.org/officeDocument/2006/relationships/slide" Target="/ppt/slides/slide4.xml" Id="R0dacc9eb865442c7" /><Relationship Type="http://schemas.openxmlformats.org/officeDocument/2006/relationships/slide" Target="/ppt/slides/slide5.xml" Id="Rbbe7c18407f34793" /><Relationship Type="http://schemas.openxmlformats.org/officeDocument/2006/relationships/slide" Target="/ppt/slides/slide6.xml" Id="Rfeaaaeb0ad9c4cc3" /><Relationship Type="http://schemas.openxmlformats.org/officeDocument/2006/relationships/slide" Target="/ppt/slides/slide7.xml" Id="Rdb12a9a45eda4a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ca90a2659046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b48e4c9e24503" /><Relationship Type="http://schemas.openxmlformats.org/officeDocument/2006/relationships/theme" Target="/ppt/slideMasters/theme/theme1.xml" Id="R3372a88636654d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0b48e4c9e245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7ca0c537047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a7db1e0634a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3ab64c67b40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1f1c94d924c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f6792272048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1870d6ae647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6b3f3a62a46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TVERÅS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TVERÅS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608 810 880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21 863 957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20 295 617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198 598 182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558 377 993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KAST AS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RHINO AS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CASH AS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Sutterøygata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927 149 982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