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f7cb0d5d642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c65c94d70c479f"/>
  </p:sldMasterIdLst>
  <p:sldIdLst>
    <p:sldId xmlns:r="http://schemas.openxmlformats.org/officeDocument/2006/relationships" id="256" r:id="R1e3ce97736ba478a"/>
    <p:sldId xmlns:r="http://schemas.openxmlformats.org/officeDocument/2006/relationships" id="257" r:id="Rf7b845ef0c54426e"/>
    <p:sldId xmlns:r="http://schemas.openxmlformats.org/officeDocument/2006/relationships" id="258" r:id="R19f51cdd7413478b"/>
    <p:sldId xmlns:r="http://schemas.openxmlformats.org/officeDocument/2006/relationships" id="259" r:id="Rd4ab12caea8e480d"/>
    <p:sldId xmlns:r="http://schemas.openxmlformats.org/officeDocument/2006/relationships" id="260" r:id="R25b569fe3fe24fba"/>
    <p:sldId xmlns:r="http://schemas.openxmlformats.org/officeDocument/2006/relationships" id="261" r:id="R357d71b1e72f4a20"/>
    <p:sldId xmlns:r="http://schemas.openxmlformats.org/officeDocument/2006/relationships" id="262" r:id="R41554a2faa0d45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c65c94d70c479f" /><Relationship Type="http://schemas.openxmlformats.org/officeDocument/2006/relationships/slide" Target="/ppt/slides/slide1.xml" Id="R1e3ce97736ba478a" /><Relationship Type="http://schemas.openxmlformats.org/officeDocument/2006/relationships/slide" Target="/ppt/slides/slide2.xml" Id="Rf7b845ef0c54426e" /><Relationship Type="http://schemas.openxmlformats.org/officeDocument/2006/relationships/slide" Target="/ppt/slides/slide3.xml" Id="R19f51cdd7413478b" /><Relationship Type="http://schemas.openxmlformats.org/officeDocument/2006/relationships/slide" Target="/ppt/slides/slide4.xml" Id="Rd4ab12caea8e480d" /><Relationship Type="http://schemas.openxmlformats.org/officeDocument/2006/relationships/slide" Target="/ppt/slides/slide5.xml" Id="R25b569fe3fe24fba" /><Relationship Type="http://schemas.openxmlformats.org/officeDocument/2006/relationships/slide" Target="/ppt/slides/slide6.xml" Id="R357d71b1e72f4a20" /><Relationship Type="http://schemas.openxmlformats.org/officeDocument/2006/relationships/slide" Target="/ppt/slides/slide7.xml" Id="R41554a2faa0d45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79018d6bc745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69d252d01c479f" /><Relationship Type="http://schemas.openxmlformats.org/officeDocument/2006/relationships/theme" Target="/ppt/slideMasters/theme/theme1.xml" Id="R14a5b469acf141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69d252d01c47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382e754d9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9540345b542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35a08de1f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4dc404d2c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93e380a22141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6db07deb14b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2991acde24c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AKSJON AS ble etablert [år] og holder til i Kråkstad.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16 150 000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3 246 813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2 410 864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9 301 792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10 486 608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KÅRE SMITH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Nilseskauveien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1408 Kråkstad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927 143 097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AKSJON AS</a:t>
            </a:r>
          </a:p>
        </p:txBody>
      </p:sp>
    </p:spTree>
  </p:cSld>
  <p:clrMapOvr>
    <a:masterClrMapping xmlns:a="http://schemas.openxmlformats.org/drawingml/2006/main"/>
  </p:clrMapOvr>
</p:sld>
</file>