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aa422d22141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db2ac2710f445d"/>
  </p:sldMasterIdLst>
  <p:sldIdLst>
    <p:sldId xmlns:r="http://schemas.openxmlformats.org/officeDocument/2006/relationships" id="256" r:id="Rf19df8c031334d01"/>
    <p:sldId xmlns:r="http://schemas.openxmlformats.org/officeDocument/2006/relationships" id="257" r:id="R97929d4f611b4168"/>
    <p:sldId xmlns:r="http://schemas.openxmlformats.org/officeDocument/2006/relationships" id="258" r:id="Rc0c106bb3a2a4976"/>
    <p:sldId xmlns:r="http://schemas.openxmlformats.org/officeDocument/2006/relationships" id="259" r:id="R720a8a58a5d54663"/>
    <p:sldId xmlns:r="http://schemas.openxmlformats.org/officeDocument/2006/relationships" id="260" r:id="R71877cc5413147fa"/>
    <p:sldId xmlns:r="http://schemas.openxmlformats.org/officeDocument/2006/relationships" id="261" r:id="Rdd0803af33e34cbe"/>
    <p:sldId xmlns:r="http://schemas.openxmlformats.org/officeDocument/2006/relationships" id="262" r:id="R515b7e14b8a1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b2ac2710f445d" /><Relationship Type="http://schemas.openxmlformats.org/officeDocument/2006/relationships/slide" Target="/ppt/slides/slide1.xml" Id="Rf19df8c031334d01" /><Relationship Type="http://schemas.openxmlformats.org/officeDocument/2006/relationships/slide" Target="/ppt/slides/slide2.xml" Id="R97929d4f611b4168" /><Relationship Type="http://schemas.openxmlformats.org/officeDocument/2006/relationships/slide" Target="/ppt/slides/slide3.xml" Id="Rc0c106bb3a2a4976" /><Relationship Type="http://schemas.openxmlformats.org/officeDocument/2006/relationships/slide" Target="/ppt/slides/slide4.xml" Id="R720a8a58a5d54663" /><Relationship Type="http://schemas.openxmlformats.org/officeDocument/2006/relationships/slide" Target="/ppt/slides/slide5.xml" Id="R71877cc5413147fa" /><Relationship Type="http://schemas.openxmlformats.org/officeDocument/2006/relationships/slide" Target="/ppt/slides/slide6.xml" Id="Rdd0803af33e34cbe" /><Relationship Type="http://schemas.openxmlformats.org/officeDocument/2006/relationships/slide" Target="/ppt/slides/slide7.xml" Id="R515b7e14b8a1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ab2b0f102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bf83dcb304f26" /><Relationship Type="http://schemas.openxmlformats.org/officeDocument/2006/relationships/theme" Target="/ppt/slideMasters/theme/theme1.xml" Id="R267b989cc0a143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bf83dcb30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0cc2904a144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e0afa25514c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71c35a51f46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bcc8d67f44d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b3d8f895e41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21bc2e1f047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3cc45f659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FEHIRDE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FEHIRDE INVEST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1 402 717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2 283 897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14 711 918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RAMSDAL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CHARAM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FIJA AS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Wirgenes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927 119 528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